
<file path=[Content_Types].xml><?xml version="1.0" encoding="utf-8"?>
<Types xmlns="http://schemas.openxmlformats.org/package/2006/content-types">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notesMasters/notesMaster1.xml" ContentType="application/vnd.openxmlformats-officedocument.presentationml.notesMaster+xml"/>
  <Override PartName="/ppt/notesMasters/_rels/notes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notesSlides/notesSlide8.xml" ContentType="application/vnd.openxmlformats-officedocument.presentationml.notesSlide+xml"/>
  <Override PartName="/ppt/notesSlides/_rels/notesSlide8.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media/image3.png" ContentType="image/png"/>
  <Override PartName="/ppt/media/image1.jpeg" ContentType="image/jpeg"/>
  <Override PartName="/ppt/media/image2.png" ContentType="image/png"/>
  <Override PartName="/ppt/media/image4.png" ContentType="image/png"/>
  <Override PartName="/ppt/media/image5.png" ContentType="image/png"/>
  <Override PartName="/ppt/media/image6.png" ContentType="image/png"/>
  <Override PartName="/ppt/media/image7.png" ContentType="image/png"/>
  <Override PartName="/ppt/media/image8.png" ContentType="image/png"/>
  <Override PartName="/ppt/media/image9.png" ContentType="image/png"/>
  <Override PartName="/ppt/media/image10.png" ContentType="image/png"/>
  <Override PartName="/ppt/media/image11.jpeg" ContentType="image/jpeg"/>
  <Override PartName="/ppt/media/image12.png" ContentType="image/png"/>
  <Override PartName="/ppt/media/image13.png" ContentType="image/png"/>
  <Override PartName="/ppt/slideLayouts/slideLayout39.xml" ContentType="application/vnd.openxmlformats-officedocument.presentationml.slideLayout+xml"/>
  <Override PartName="/ppt/slideLayouts/slideLayout9.xml" ContentType="application/vnd.openxmlformats-officedocument.presentationml.slideLayout+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35.xml" ContentType="application/vnd.openxmlformats-officedocument.presentationml.slideLayout+xml"/>
  <Override PartName="/ppt/slideLayouts/slideLayout5.xml" ContentType="application/vnd.openxmlformats-officedocument.presentationml.slideLayout+xml"/>
  <Override PartName="/ppt/slideLayouts/slideLayout36.xml" ContentType="application/vnd.openxmlformats-officedocument.presentationml.slideLayout+xml"/>
  <Override PartName="/ppt/slideLayouts/slideLayout6.xml" ContentType="application/vnd.openxmlformats-officedocument.presentationml.slideLayout+xml"/>
  <Override PartName="/ppt/slideLayouts/slideLayout37.xml" ContentType="application/vnd.openxmlformats-officedocument.presentationml.slideLayout+xml"/>
  <Override PartName="/ppt/slideLayouts/slideLayout7.xml" ContentType="application/vnd.openxmlformats-officedocument.presentationml.slideLayout+xml"/>
  <Override PartName="/ppt/slideLayouts/slideLayout38.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_rels/slideLayout9.xml.rels" ContentType="application/vnd.openxmlformats-package.relationships+xml"/>
  <Override PartName="/ppt/slideLayouts/_rels/slideLayout53.xml.rels" ContentType="application/vnd.openxmlformats-package.relationships+xml"/>
  <Override PartName="/ppt/slideLayouts/_rels/slideLayout1.xml.rels" ContentType="application/vnd.openxmlformats-package.relationships+xml"/>
  <Override PartName="/ppt/slideLayouts/_rels/slideLayout54.xml.rels" ContentType="application/vnd.openxmlformats-package.relationships+xml"/>
  <Override PartName="/ppt/slideLayouts/_rels/slideLayout2.xml.rels" ContentType="application/vnd.openxmlformats-package.relationships+xml"/>
  <Override PartName="/ppt/slideLayouts/_rels/slideLayout55.xml.rels" ContentType="application/vnd.openxmlformats-package.relationships+xml"/>
  <Override PartName="/ppt/slideLayouts/_rels/slideLayout3.xml.rels" ContentType="application/vnd.openxmlformats-package.relationships+xml"/>
  <Override PartName="/ppt/slideLayouts/_rels/slideLayout56.xml.rels" ContentType="application/vnd.openxmlformats-package.relationships+xml"/>
  <Override PartName="/ppt/slideLayouts/_rels/slideLayout4.xml.rels" ContentType="application/vnd.openxmlformats-package.relationships+xml"/>
  <Override PartName="/ppt/slideLayouts/_rels/slideLayout57.xml.rels" ContentType="application/vnd.openxmlformats-package.relationships+xml"/>
  <Override PartName="/ppt/slideLayouts/_rels/slideLayout5.xml.rels" ContentType="application/vnd.openxmlformats-package.relationships+xml"/>
  <Override PartName="/ppt/slideLayouts/_rels/slideLayout58.xml.rels" ContentType="application/vnd.openxmlformats-package.relationships+xml"/>
  <Override PartName="/ppt/slideLayouts/_rels/slideLayout6.xml.rels" ContentType="application/vnd.openxmlformats-package.relationships+xml"/>
  <Override PartName="/ppt/slideLayouts/_rels/slideLayout59.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31.xml.rels" ContentType="application/vnd.openxmlformats-package.relationships+xml"/>
  <Override PartName="/ppt/slideLayouts/_rels/slideLayout32.xml.rels" ContentType="application/vnd.openxmlformats-package.relationships+xml"/>
  <Override PartName="/ppt/slideLayouts/_rels/slideLayout33.xml.rels" ContentType="application/vnd.openxmlformats-package.relationships+xml"/>
  <Override PartName="/ppt/slideLayouts/_rels/slideLayout34.xml.rels" ContentType="application/vnd.openxmlformats-package.relationships+xml"/>
  <Override PartName="/ppt/slideLayouts/_rels/slideLayout35.xml.rels" ContentType="application/vnd.openxmlformats-package.relationships+xml"/>
  <Override PartName="/ppt/slideLayouts/_rels/slideLayout36.xml.rels" ContentType="application/vnd.openxmlformats-package.relationships+xml"/>
  <Override PartName="/ppt/slideLayouts/_rels/slideLayout37.xml.rels" ContentType="application/vnd.openxmlformats-package.relationships+xml"/>
  <Override PartName="/ppt/slideLayouts/_rels/slideLayout38.xml.rels" ContentType="application/vnd.openxmlformats-package.relationships+xml"/>
  <Override PartName="/ppt/slideLayouts/_rels/slideLayout39.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Layouts/_rels/slideLayout49.xml.rels" ContentType="application/vnd.openxmlformats-package.relationships+xml"/>
  <Override PartName="/ppt/slideLayouts/_rels/slideLayout50.xml.rels" ContentType="application/vnd.openxmlformats-package.relationships+xml"/>
  <Override PartName="/ppt/slideLayouts/_rels/slideLayout51.xml.rels" ContentType="application/vnd.openxmlformats-package.relationships+xml"/>
  <Override PartName="/ppt/slideLayouts/_rels/slideLayout52.xml.rels" ContentType="application/vnd.openxmlformats-package.relationships+xml"/>
  <Override PartName="/ppt/slideLayouts/_rels/slideLayout60.xml.rels" ContentType="application/vnd.openxmlformats-package.relationships+xml"/>
  <Override PartName="/ppt/_rels/presentation.xml.rels" ContentType="application/vnd.openxmlformats-package.relationships+xml"/>
  <Override PartName="/ppt/slides/slide26.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_rels/slide9.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0.xml.rels" ContentType="application/vnd.openxmlformats-package.relationships+xml"/>
  <Override PartName="/ppt/slides/_rels/slide21.xml.rels" ContentType="application/vnd.openxmlformats-package.relationships+xml"/>
  <Override PartName="/ppt/slides/_rels/slide22.xml.rels" ContentType="application/vnd.openxmlformats-package.relationships+xml"/>
  <Override PartName="/ppt/slides/_rels/slide23.xml.rels" ContentType="application/vnd.openxmlformats-package.relationships+xml"/>
  <Override PartName="/ppt/slides/_rels/slide24.xml.rels" ContentType="application/vnd.openxmlformats-package.relationships+xml"/>
  <Override PartName="/ppt/slides/_rels/slide25.xml.rels" ContentType="application/vnd.openxmlformats-package.relationships+xml"/>
  <Override PartName="/ppt/slides/_rels/slide26.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word/media/hdphoto1.wdp" ContentType="image/vnd.ms-photo"/>
  <Override PartName="/word/media/hdphoto2.wdp" ContentType="image/vnd.ms-photo"/>
  <Override PartName="/word/media/hdphoto3.wdp" ContentType="image/vnd.ms-photo"/>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
</Relationships>
</file>

<file path=ppt/notesMasters/_rels/notesMaster1.xml.rels><?xml version="1.0" encoding="UTF-8"?>
<Relationships xmlns="http://schemas.openxmlformats.org/package/2006/relationships"><Relationship Id="rId1" Type="http://schemas.openxmlformats.org/officeDocument/2006/relationships/theme" Target="../theme/theme6.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5" name="PlaceHolder 1"/>
          <p:cNvSpPr>
            <a:spLocks noGrp="1"/>
          </p:cNvSpPr>
          <p:nvPr>
            <p:ph type="body"/>
          </p:nvPr>
        </p:nvSpPr>
        <p:spPr>
          <a:xfrm>
            <a:off x="756000" y="5078520"/>
            <a:ext cx="6047640" cy="4811040"/>
          </a:xfrm>
          <a:prstGeom prst="rect">
            <a:avLst/>
          </a:prstGeom>
        </p:spPr>
        <p:txBody>
          <a:bodyPr lIns="0" rIns="0" tIns="0" bIns="0"/>
          <a:p>
            <a:r>
              <a:rPr b="0" lang="ru-RU" sz="2000" spc="-1" strike="noStrike">
                <a:latin typeface="Arial"/>
              </a:rPr>
              <a:t>Для правки формата примечаний щёлкните мышью</a:t>
            </a:r>
            <a:endParaRPr b="0" lang="ru-RU" sz="2000" spc="-1" strike="noStrike">
              <a:latin typeface="Arial"/>
            </a:endParaRPr>
          </a:p>
        </p:txBody>
      </p:sp>
      <p:sp>
        <p:nvSpPr>
          <p:cNvPr id="226" name="PlaceHolder 2"/>
          <p:cNvSpPr>
            <a:spLocks noGrp="1"/>
          </p:cNvSpPr>
          <p:nvPr>
            <p:ph type="hdr"/>
          </p:nvPr>
        </p:nvSpPr>
        <p:spPr>
          <a:xfrm>
            <a:off x="1512000" y="5880600"/>
            <a:ext cx="6047640" cy="4811040"/>
          </a:xfrm>
          <a:prstGeom prst="rect">
            <a:avLst/>
          </a:prstGeom>
        </p:spPr>
        <p:txBody>
          <a:bodyPr lIns="0" rIns="0" tIns="0" bIns="0"/>
          <a:p>
            <a:r>
              <a:rPr b="0" lang="ru-RU" sz="1400" spc="-1" strike="noStrike">
                <a:latin typeface="Times New Roman"/>
              </a:rPr>
              <a:t>&lt;верхний колонтитул&gt;</a:t>
            </a:r>
            <a:endParaRPr b="0" lang="ru-RU" sz="1400" spc="-1" strike="noStrike">
              <a:latin typeface="Times New Roman"/>
            </a:endParaRPr>
          </a:p>
        </p:txBody>
      </p:sp>
      <p:sp>
        <p:nvSpPr>
          <p:cNvPr id="227" name="PlaceHolder 3"/>
          <p:cNvSpPr>
            <a:spLocks noGrp="1"/>
          </p:cNvSpPr>
          <p:nvPr>
            <p:ph type="dt"/>
          </p:nvPr>
        </p:nvSpPr>
        <p:spPr>
          <a:xfrm>
            <a:off x="0" y="10157400"/>
            <a:ext cx="3280680" cy="534240"/>
          </a:xfrm>
          <a:prstGeom prst="rect">
            <a:avLst/>
          </a:prstGeom>
        </p:spPr>
        <p:txBody>
          <a:bodyPr lIns="0" rIns="0" tIns="0" bIns="0"/>
          <a:p>
            <a:pPr algn="r"/>
            <a:r>
              <a:rPr b="0" lang="ru-RU" sz="1400" spc="-1" strike="noStrike">
                <a:latin typeface="Times New Roman"/>
              </a:rPr>
              <a:t>&lt;дата/время&gt;</a:t>
            </a:r>
            <a:endParaRPr b="0" lang="ru-RU" sz="1400" spc="-1" strike="noStrike">
              <a:latin typeface="Times New Roman"/>
            </a:endParaRPr>
          </a:p>
        </p:txBody>
      </p:sp>
      <p:sp>
        <p:nvSpPr>
          <p:cNvPr id="228" name="PlaceHolder 4"/>
          <p:cNvSpPr>
            <a:spLocks noGrp="1"/>
          </p:cNvSpPr>
          <p:nvPr>
            <p:ph type="ftr"/>
          </p:nvPr>
        </p:nvSpPr>
        <p:spPr>
          <a:xfrm>
            <a:off x="0" y="0"/>
            <a:ext cx="3280680" cy="534240"/>
          </a:xfrm>
          <a:prstGeom prst="rect">
            <a:avLst/>
          </a:prstGeom>
        </p:spPr>
        <p:txBody>
          <a:bodyPr lIns="0" rIns="0" tIns="0" bIns="0" anchor="b"/>
          <a:p>
            <a:r>
              <a:rPr b="0" lang="ru-RU" sz="1400" spc="-1" strike="noStrike">
                <a:latin typeface="Times New Roman"/>
              </a:rPr>
              <a:t>&lt;нижний колонтитул&gt;</a:t>
            </a:r>
            <a:endParaRPr b="0" lang="ru-RU" sz="1400" spc="-1" strike="noStrike">
              <a:latin typeface="Times New Roman"/>
            </a:endParaRPr>
          </a:p>
        </p:txBody>
      </p:sp>
      <p:sp>
        <p:nvSpPr>
          <p:cNvPr id="229" name="PlaceHolder 5"/>
          <p:cNvSpPr>
            <a:spLocks noGrp="1"/>
          </p:cNvSpPr>
          <p:nvPr>
            <p:ph type="sldNum"/>
          </p:nvPr>
        </p:nvSpPr>
        <p:spPr>
          <a:xfrm>
            <a:off x="4278960" y="0"/>
            <a:ext cx="3280680" cy="534240"/>
          </a:xfrm>
          <a:prstGeom prst="rect">
            <a:avLst/>
          </a:prstGeom>
        </p:spPr>
        <p:txBody>
          <a:bodyPr lIns="0" rIns="0" tIns="0" bIns="0" anchor="b"/>
          <a:p>
            <a:pPr algn="r"/>
            <a:fld id="{236599C0-C8B0-4AF7-97AE-9B0C461BD936}" type="slidenum">
              <a:rPr b="0" lang="ru-RU" sz="1400" spc="-1" strike="noStrike">
                <a:latin typeface="Times New Roman"/>
              </a:rPr>
              <a:t>&lt;номер&gt;</a:t>
            </a:fld>
            <a:endParaRPr b="0" lang="ru-RU"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9" name="PlaceHolder 1"/>
          <p:cNvSpPr>
            <a:spLocks noGrp="1"/>
          </p:cNvSpPr>
          <p:nvPr>
            <p:ph type="body"/>
          </p:nvPr>
        </p:nvSpPr>
        <p:spPr>
          <a:xfrm>
            <a:off x="685800" y="4400640"/>
            <a:ext cx="5486040" cy="3600000"/>
          </a:xfrm>
          <a:prstGeom prst="rect">
            <a:avLst/>
          </a:prstGeom>
        </p:spPr>
        <p:txBody>
          <a:bodyPr/>
          <a:p>
            <a:endParaRPr b="0" lang="ru-RU" sz="2000" spc="-1" strike="noStrike">
              <a:latin typeface="Arial"/>
            </a:endParaRPr>
          </a:p>
        </p:txBody>
      </p:sp>
      <p:sp>
        <p:nvSpPr>
          <p:cNvPr id="300" name="TextShape 2"/>
          <p:cNvSpPr txBox="1"/>
          <p:nvPr/>
        </p:nvSpPr>
        <p:spPr>
          <a:xfrm>
            <a:off x="3884760" y="8685360"/>
            <a:ext cx="2971440" cy="458280"/>
          </a:xfrm>
          <a:prstGeom prst="rect">
            <a:avLst/>
          </a:prstGeom>
          <a:noFill/>
          <a:ln>
            <a:noFill/>
          </a:ln>
        </p:spPr>
        <p:txBody>
          <a:bodyPr anchor="b"/>
          <a:p>
            <a:pPr algn="r">
              <a:lnSpc>
                <a:spcPct val="100000"/>
              </a:lnSpc>
            </a:pPr>
            <a:fld id="{3C9E2B03-8EC0-4929-9BB0-B462775C8D6B}" type="slidenum">
              <a:rPr b="0" lang="ru-RU" sz="1200" spc="-1" strike="noStrike">
                <a:solidFill>
                  <a:srgbClr val="000000"/>
                </a:solidFill>
                <a:latin typeface="+mn-lt"/>
                <a:ea typeface="+mn-ea"/>
              </a:rPr>
              <a:t>&lt;номер&gt;</a:t>
            </a:fld>
            <a:endParaRPr b="0" lang="ru-RU" sz="1200" spc="-1" strike="noStrike">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8" name="PlaceHolder 2"/>
          <p:cNvSpPr>
            <a:spLocks noGrp="1"/>
          </p:cNvSpPr>
          <p:nvPr>
            <p:ph type="subTitle"/>
          </p:nvPr>
        </p:nvSpPr>
        <p:spPr>
          <a:xfrm>
            <a:off x="467640" y="1772640"/>
            <a:ext cx="8229240" cy="4525560"/>
          </a:xfrm>
          <a:prstGeom prst="rect">
            <a:avLst/>
          </a:prstGeom>
        </p:spPr>
        <p:txBody>
          <a:bodyPr lIns="0" rIns="0" tIns="0" bIns="0" anchor="ctr"/>
          <a:p>
            <a:pPr algn="ctr"/>
            <a:endParaRPr b="0" lang="ru-RU"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0" name="PlaceHolder 2"/>
          <p:cNvSpPr>
            <a:spLocks noGrp="1"/>
          </p:cNvSpPr>
          <p:nvPr>
            <p:ph type="body"/>
          </p:nvPr>
        </p:nvSpPr>
        <p:spPr>
          <a:xfrm>
            <a:off x="467640" y="1772640"/>
            <a:ext cx="8229240" cy="4525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2" name="PlaceHolder 2"/>
          <p:cNvSpPr>
            <a:spLocks noGrp="1"/>
          </p:cNvSpPr>
          <p:nvPr>
            <p:ph type="body"/>
          </p:nvPr>
        </p:nvSpPr>
        <p:spPr>
          <a:xfrm>
            <a:off x="467640" y="1772640"/>
            <a:ext cx="4015800" cy="4525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3" name="PlaceHolder 3"/>
          <p:cNvSpPr>
            <a:spLocks noGrp="1"/>
          </p:cNvSpPr>
          <p:nvPr>
            <p:ph type="body"/>
          </p:nvPr>
        </p:nvSpPr>
        <p:spPr>
          <a:xfrm>
            <a:off x="4684680" y="1772640"/>
            <a:ext cx="4015800" cy="4525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4"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5" name="PlaceHolder 1"/>
          <p:cNvSpPr>
            <a:spLocks noGrp="1"/>
          </p:cNvSpPr>
          <p:nvPr>
            <p:ph type="subTitle"/>
          </p:nvPr>
        </p:nvSpPr>
        <p:spPr>
          <a:xfrm>
            <a:off x="467640" y="332640"/>
            <a:ext cx="8229240" cy="5297760"/>
          </a:xfrm>
          <a:prstGeom prst="rect">
            <a:avLst/>
          </a:prstGeom>
        </p:spPr>
        <p:txBody>
          <a:bodyPr lIns="0" rIns="0" tIns="0" bIns="0" anchor="ctr"/>
          <a:p>
            <a:pPr algn="ctr"/>
            <a:endParaRPr b="0" lang="ru-RU"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7" name="PlaceHolder 2"/>
          <p:cNvSpPr>
            <a:spLocks noGrp="1"/>
          </p:cNvSpPr>
          <p:nvPr>
            <p:ph type="body"/>
          </p:nvPr>
        </p:nvSpPr>
        <p:spPr>
          <a:xfrm>
            <a:off x="46764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8" name="PlaceHolder 3"/>
          <p:cNvSpPr>
            <a:spLocks noGrp="1"/>
          </p:cNvSpPr>
          <p:nvPr>
            <p:ph type="body"/>
          </p:nvPr>
        </p:nvSpPr>
        <p:spPr>
          <a:xfrm>
            <a:off x="467640" y="413676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9" name="PlaceHolder 4"/>
          <p:cNvSpPr>
            <a:spLocks noGrp="1"/>
          </p:cNvSpPr>
          <p:nvPr>
            <p:ph type="body"/>
          </p:nvPr>
        </p:nvSpPr>
        <p:spPr>
          <a:xfrm>
            <a:off x="4684680" y="1772640"/>
            <a:ext cx="4015800" cy="4525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21" name="PlaceHolder 2"/>
          <p:cNvSpPr>
            <a:spLocks noGrp="1"/>
          </p:cNvSpPr>
          <p:nvPr>
            <p:ph type="body"/>
          </p:nvPr>
        </p:nvSpPr>
        <p:spPr>
          <a:xfrm>
            <a:off x="467640" y="1772640"/>
            <a:ext cx="4015800" cy="4525560"/>
          </a:xfrm>
          <a:prstGeom prst="rect">
            <a:avLst/>
          </a:prstGeom>
        </p:spPr>
        <p:txBody>
          <a:bodyPr lIns="0" rIns="0" tIns="0" bIns="0">
            <a:normAutofit/>
          </a:bodyPr>
          <a:p>
            <a:endParaRPr b="0" lang="ru-RU" sz="3200" spc="-1" strike="noStrike">
              <a:solidFill>
                <a:srgbClr val="002060"/>
              </a:solidFill>
              <a:latin typeface="Calibri"/>
            </a:endParaRPr>
          </a:p>
        </p:txBody>
      </p:sp>
      <p:sp>
        <p:nvSpPr>
          <p:cNvPr id="22" name="PlaceHolder 3"/>
          <p:cNvSpPr>
            <a:spLocks noGrp="1"/>
          </p:cNvSpPr>
          <p:nvPr>
            <p:ph type="body"/>
          </p:nvPr>
        </p:nvSpPr>
        <p:spPr>
          <a:xfrm>
            <a:off x="468468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23" name="PlaceHolder 4"/>
          <p:cNvSpPr>
            <a:spLocks noGrp="1"/>
          </p:cNvSpPr>
          <p:nvPr>
            <p:ph type="body"/>
          </p:nvPr>
        </p:nvSpPr>
        <p:spPr>
          <a:xfrm>
            <a:off x="4684680" y="413676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25" name="PlaceHolder 2"/>
          <p:cNvSpPr>
            <a:spLocks noGrp="1"/>
          </p:cNvSpPr>
          <p:nvPr>
            <p:ph type="body"/>
          </p:nvPr>
        </p:nvSpPr>
        <p:spPr>
          <a:xfrm>
            <a:off x="46764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26" name="PlaceHolder 3"/>
          <p:cNvSpPr>
            <a:spLocks noGrp="1"/>
          </p:cNvSpPr>
          <p:nvPr>
            <p:ph type="body"/>
          </p:nvPr>
        </p:nvSpPr>
        <p:spPr>
          <a:xfrm>
            <a:off x="468468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27" name="PlaceHolder 4"/>
          <p:cNvSpPr>
            <a:spLocks noGrp="1"/>
          </p:cNvSpPr>
          <p:nvPr>
            <p:ph type="body"/>
          </p:nvPr>
        </p:nvSpPr>
        <p:spPr>
          <a:xfrm>
            <a:off x="467640" y="4136760"/>
            <a:ext cx="822924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29" name="PlaceHolder 2"/>
          <p:cNvSpPr>
            <a:spLocks noGrp="1"/>
          </p:cNvSpPr>
          <p:nvPr>
            <p:ph type="body"/>
          </p:nvPr>
        </p:nvSpPr>
        <p:spPr>
          <a:xfrm>
            <a:off x="467640" y="1772640"/>
            <a:ext cx="822924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30" name="PlaceHolder 3"/>
          <p:cNvSpPr>
            <a:spLocks noGrp="1"/>
          </p:cNvSpPr>
          <p:nvPr>
            <p:ph type="body"/>
          </p:nvPr>
        </p:nvSpPr>
        <p:spPr>
          <a:xfrm>
            <a:off x="467640" y="4136760"/>
            <a:ext cx="822924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32" name="PlaceHolder 2"/>
          <p:cNvSpPr>
            <a:spLocks noGrp="1"/>
          </p:cNvSpPr>
          <p:nvPr>
            <p:ph type="body"/>
          </p:nvPr>
        </p:nvSpPr>
        <p:spPr>
          <a:xfrm>
            <a:off x="46764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33" name="PlaceHolder 3"/>
          <p:cNvSpPr>
            <a:spLocks noGrp="1"/>
          </p:cNvSpPr>
          <p:nvPr>
            <p:ph type="body"/>
          </p:nvPr>
        </p:nvSpPr>
        <p:spPr>
          <a:xfrm>
            <a:off x="468468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34" name="PlaceHolder 4"/>
          <p:cNvSpPr>
            <a:spLocks noGrp="1"/>
          </p:cNvSpPr>
          <p:nvPr>
            <p:ph type="body"/>
          </p:nvPr>
        </p:nvSpPr>
        <p:spPr>
          <a:xfrm>
            <a:off x="4684680" y="413676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35" name="PlaceHolder 5"/>
          <p:cNvSpPr>
            <a:spLocks noGrp="1"/>
          </p:cNvSpPr>
          <p:nvPr>
            <p:ph type="body"/>
          </p:nvPr>
        </p:nvSpPr>
        <p:spPr>
          <a:xfrm>
            <a:off x="467640" y="413676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6"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37" name="PlaceHolder 2"/>
          <p:cNvSpPr>
            <a:spLocks noGrp="1"/>
          </p:cNvSpPr>
          <p:nvPr>
            <p:ph type="body"/>
          </p:nvPr>
        </p:nvSpPr>
        <p:spPr>
          <a:xfrm>
            <a:off x="467640" y="177264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38" name="PlaceHolder 3"/>
          <p:cNvSpPr>
            <a:spLocks noGrp="1"/>
          </p:cNvSpPr>
          <p:nvPr>
            <p:ph type="body"/>
          </p:nvPr>
        </p:nvSpPr>
        <p:spPr>
          <a:xfrm>
            <a:off x="3250080" y="177264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39" name="PlaceHolder 4"/>
          <p:cNvSpPr>
            <a:spLocks noGrp="1"/>
          </p:cNvSpPr>
          <p:nvPr>
            <p:ph type="body"/>
          </p:nvPr>
        </p:nvSpPr>
        <p:spPr>
          <a:xfrm>
            <a:off x="6032520" y="177264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40" name="PlaceHolder 5"/>
          <p:cNvSpPr>
            <a:spLocks noGrp="1"/>
          </p:cNvSpPr>
          <p:nvPr>
            <p:ph type="body"/>
          </p:nvPr>
        </p:nvSpPr>
        <p:spPr>
          <a:xfrm>
            <a:off x="6032520" y="413676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41" name="PlaceHolder 6"/>
          <p:cNvSpPr>
            <a:spLocks noGrp="1"/>
          </p:cNvSpPr>
          <p:nvPr>
            <p:ph type="body"/>
          </p:nvPr>
        </p:nvSpPr>
        <p:spPr>
          <a:xfrm>
            <a:off x="3250080" y="413676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42" name="PlaceHolder 7"/>
          <p:cNvSpPr>
            <a:spLocks noGrp="1"/>
          </p:cNvSpPr>
          <p:nvPr>
            <p:ph type="body"/>
          </p:nvPr>
        </p:nvSpPr>
        <p:spPr>
          <a:xfrm>
            <a:off x="467640" y="413676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2"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53" name="PlaceHolder 2"/>
          <p:cNvSpPr>
            <a:spLocks noGrp="1"/>
          </p:cNvSpPr>
          <p:nvPr>
            <p:ph type="subTitle"/>
          </p:nvPr>
        </p:nvSpPr>
        <p:spPr>
          <a:xfrm>
            <a:off x="467640" y="1772640"/>
            <a:ext cx="8229240" cy="4525560"/>
          </a:xfrm>
          <a:prstGeom prst="rect">
            <a:avLst/>
          </a:prstGeom>
        </p:spPr>
        <p:txBody>
          <a:bodyPr lIns="0" rIns="0" tIns="0" bIns="0" anchor="ctr"/>
          <a:p>
            <a:pPr algn="ctr"/>
            <a:endParaRPr b="0" lang="ru-RU"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55" name="PlaceHolder 2"/>
          <p:cNvSpPr>
            <a:spLocks noGrp="1"/>
          </p:cNvSpPr>
          <p:nvPr>
            <p:ph type="body"/>
          </p:nvPr>
        </p:nvSpPr>
        <p:spPr>
          <a:xfrm>
            <a:off x="467640" y="1772640"/>
            <a:ext cx="8229240" cy="4525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57" name="PlaceHolder 2"/>
          <p:cNvSpPr>
            <a:spLocks noGrp="1"/>
          </p:cNvSpPr>
          <p:nvPr>
            <p:ph type="body"/>
          </p:nvPr>
        </p:nvSpPr>
        <p:spPr>
          <a:xfrm>
            <a:off x="467640" y="1772640"/>
            <a:ext cx="4015800" cy="4525560"/>
          </a:xfrm>
          <a:prstGeom prst="rect">
            <a:avLst/>
          </a:prstGeom>
        </p:spPr>
        <p:txBody>
          <a:bodyPr lIns="0" rIns="0" tIns="0" bIns="0">
            <a:normAutofit/>
          </a:bodyPr>
          <a:p>
            <a:endParaRPr b="0" lang="ru-RU" sz="3200" spc="-1" strike="noStrike">
              <a:solidFill>
                <a:srgbClr val="002060"/>
              </a:solidFill>
              <a:latin typeface="Calibri"/>
            </a:endParaRPr>
          </a:p>
        </p:txBody>
      </p:sp>
      <p:sp>
        <p:nvSpPr>
          <p:cNvPr id="58" name="PlaceHolder 3"/>
          <p:cNvSpPr>
            <a:spLocks noGrp="1"/>
          </p:cNvSpPr>
          <p:nvPr>
            <p:ph type="body"/>
          </p:nvPr>
        </p:nvSpPr>
        <p:spPr>
          <a:xfrm>
            <a:off x="4684680" y="1772640"/>
            <a:ext cx="4015800" cy="4525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9"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0" name="PlaceHolder 1"/>
          <p:cNvSpPr>
            <a:spLocks noGrp="1"/>
          </p:cNvSpPr>
          <p:nvPr>
            <p:ph type="subTitle"/>
          </p:nvPr>
        </p:nvSpPr>
        <p:spPr>
          <a:xfrm>
            <a:off x="467640" y="332640"/>
            <a:ext cx="8229240" cy="5297760"/>
          </a:xfrm>
          <a:prstGeom prst="rect">
            <a:avLst/>
          </a:prstGeom>
        </p:spPr>
        <p:txBody>
          <a:bodyPr lIns="0" rIns="0" tIns="0" bIns="0" anchor="ctr"/>
          <a:p>
            <a:pPr algn="ctr"/>
            <a:endParaRPr b="0" lang="ru-RU"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62" name="PlaceHolder 2"/>
          <p:cNvSpPr>
            <a:spLocks noGrp="1"/>
          </p:cNvSpPr>
          <p:nvPr>
            <p:ph type="body"/>
          </p:nvPr>
        </p:nvSpPr>
        <p:spPr>
          <a:xfrm>
            <a:off x="46764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63" name="PlaceHolder 3"/>
          <p:cNvSpPr>
            <a:spLocks noGrp="1"/>
          </p:cNvSpPr>
          <p:nvPr>
            <p:ph type="body"/>
          </p:nvPr>
        </p:nvSpPr>
        <p:spPr>
          <a:xfrm>
            <a:off x="467640" y="413676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64" name="PlaceHolder 4"/>
          <p:cNvSpPr>
            <a:spLocks noGrp="1"/>
          </p:cNvSpPr>
          <p:nvPr>
            <p:ph type="body"/>
          </p:nvPr>
        </p:nvSpPr>
        <p:spPr>
          <a:xfrm>
            <a:off x="4684680" y="1772640"/>
            <a:ext cx="4015800" cy="4525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66" name="PlaceHolder 2"/>
          <p:cNvSpPr>
            <a:spLocks noGrp="1"/>
          </p:cNvSpPr>
          <p:nvPr>
            <p:ph type="body"/>
          </p:nvPr>
        </p:nvSpPr>
        <p:spPr>
          <a:xfrm>
            <a:off x="467640" y="1772640"/>
            <a:ext cx="4015800" cy="4525560"/>
          </a:xfrm>
          <a:prstGeom prst="rect">
            <a:avLst/>
          </a:prstGeom>
        </p:spPr>
        <p:txBody>
          <a:bodyPr lIns="0" rIns="0" tIns="0" bIns="0">
            <a:normAutofit/>
          </a:bodyPr>
          <a:p>
            <a:endParaRPr b="0" lang="ru-RU" sz="3200" spc="-1" strike="noStrike">
              <a:solidFill>
                <a:srgbClr val="002060"/>
              </a:solidFill>
              <a:latin typeface="Calibri"/>
            </a:endParaRPr>
          </a:p>
        </p:txBody>
      </p:sp>
      <p:sp>
        <p:nvSpPr>
          <p:cNvPr id="67" name="PlaceHolder 3"/>
          <p:cNvSpPr>
            <a:spLocks noGrp="1"/>
          </p:cNvSpPr>
          <p:nvPr>
            <p:ph type="body"/>
          </p:nvPr>
        </p:nvSpPr>
        <p:spPr>
          <a:xfrm>
            <a:off x="468468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68" name="PlaceHolder 4"/>
          <p:cNvSpPr>
            <a:spLocks noGrp="1"/>
          </p:cNvSpPr>
          <p:nvPr>
            <p:ph type="body"/>
          </p:nvPr>
        </p:nvSpPr>
        <p:spPr>
          <a:xfrm>
            <a:off x="4684680" y="413676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70" name="PlaceHolder 2"/>
          <p:cNvSpPr>
            <a:spLocks noGrp="1"/>
          </p:cNvSpPr>
          <p:nvPr>
            <p:ph type="body"/>
          </p:nvPr>
        </p:nvSpPr>
        <p:spPr>
          <a:xfrm>
            <a:off x="46764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71" name="PlaceHolder 3"/>
          <p:cNvSpPr>
            <a:spLocks noGrp="1"/>
          </p:cNvSpPr>
          <p:nvPr>
            <p:ph type="body"/>
          </p:nvPr>
        </p:nvSpPr>
        <p:spPr>
          <a:xfrm>
            <a:off x="468468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72" name="PlaceHolder 4"/>
          <p:cNvSpPr>
            <a:spLocks noGrp="1"/>
          </p:cNvSpPr>
          <p:nvPr>
            <p:ph type="body"/>
          </p:nvPr>
        </p:nvSpPr>
        <p:spPr>
          <a:xfrm>
            <a:off x="467640" y="4136760"/>
            <a:ext cx="822924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74" name="PlaceHolder 2"/>
          <p:cNvSpPr>
            <a:spLocks noGrp="1"/>
          </p:cNvSpPr>
          <p:nvPr>
            <p:ph type="body"/>
          </p:nvPr>
        </p:nvSpPr>
        <p:spPr>
          <a:xfrm>
            <a:off x="467640" y="1772640"/>
            <a:ext cx="822924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75" name="PlaceHolder 3"/>
          <p:cNvSpPr>
            <a:spLocks noGrp="1"/>
          </p:cNvSpPr>
          <p:nvPr>
            <p:ph type="body"/>
          </p:nvPr>
        </p:nvSpPr>
        <p:spPr>
          <a:xfrm>
            <a:off x="467640" y="4136760"/>
            <a:ext cx="822924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77" name="PlaceHolder 2"/>
          <p:cNvSpPr>
            <a:spLocks noGrp="1"/>
          </p:cNvSpPr>
          <p:nvPr>
            <p:ph type="body"/>
          </p:nvPr>
        </p:nvSpPr>
        <p:spPr>
          <a:xfrm>
            <a:off x="46764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78" name="PlaceHolder 3"/>
          <p:cNvSpPr>
            <a:spLocks noGrp="1"/>
          </p:cNvSpPr>
          <p:nvPr>
            <p:ph type="body"/>
          </p:nvPr>
        </p:nvSpPr>
        <p:spPr>
          <a:xfrm>
            <a:off x="468468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79" name="PlaceHolder 4"/>
          <p:cNvSpPr>
            <a:spLocks noGrp="1"/>
          </p:cNvSpPr>
          <p:nvPr>
            <p:ph type="body"/>
          </p:nvPr>
        </p:nvSpPr>
        <p:spPr>
          <a:xfrm>
            <a:off x="4684680" y="413676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80" name="PlaceHolder 5"/>
          <p:cNvSpPr>
            <a:spLocks noGrp="1"/>
          </p:cNvSpPr>
          <p:nvPr>
            <p:ph type="body"/>
          </p:nvPr>
        </p:nvSpPr>
        <p:spPr>
          <a:xfrm>
            <a:off x="467640" y="413676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82" name="PlaceHolder 2"/>
          <p:cNvSpPr>
            <a:spLocks noGrp="1"/>
          </p:cNvSpPr>
          <p:nvPr>
            <p:ph type="body"/>
          </p:nvPr>
        </p:nvSpPr>
        <p:spPr>
          <a:xfrm>
            <a:off x="467640" y="177264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83" name="PlaceHolder 3"/>
          <p:cNvSpPr>
            <a:spLocks noGrp="1"/>
          </p:cNvSpPr>
          <p:nvPr>
            <p:ph type="body"/>
          </p:nvPr>
        </p:nvSpPr>
        <p:spPr>
          <a:xfrm>
            <a:off x="3250080" y="177264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84" name="PlaceHolder 4"/>
          <p:cNvSpPr>
            <a:spLocks noGrp="1"/>
          </p:cNvSpPr>
          <p:nvPr>
            <p:ph type="body"/>
          </p:nvPr>
        </p:nvSpPr>
        <p:spPr>
          <a:xfrm>
            <a:off x="6032520" y="177264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85" name="PlaceHolder 5"/>
          <p:cNvSpPr>
            <a:spLocks noGrp="1"/>
          </p:cNvSpPr>
          <p:nvPr>
            <p:ph type="body"/>
          </p:nvPr>
        </p:nvSpPr>
        <p:spPr>
          <a:xfrm>
            <a:off x="6032520" y="413676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86" name="PlaceHolder 6"/>
          <p:cNvSpPr>
            <a:spLocks noGrp="1"/>
          </p:cNvSpPr>
          <p:nvPr>
            <p:ph type="body"/>
          </p:nvPr>
        </p:nvSpPr>
        <p:spPr>
          <a:xfrm>
            <a:off x="3250080" y="413676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87" name="PlaceHolder 7"/>
          <p:cNvSpPr>
            <a:spLocks noGrp="1"/>
          </p:cNvSpPr>
          <p:nvPr>
            <p:ph type="body"/>
          </p:nvPr>
        </p:nvSpPr>
        <p:spPr>
          <a:xfrm>
            <a:off x="467640" y="413676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9"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00" name="PlaceHolder 2"/>
          <p:cNvSpPr>
            <a:spLocks noGrp="1"/>
          </p:cNvSpPr>
          <p:nvPr>
            <p:ph type="subTitle"/>
          </p:nvPr>
        </p:nvSpPr>
        <p:spPr>
          <a:xfrm>
            <a:off x="467640" y="1772640"/>
            <a:ext cx="8229240" cy="4525560"/>
          </a:xfrm>
          <a:prstGeom prst="rect">
            <a:avLst/>
          </a:prstGeom>
        </p:spPr>
        <p:txBody>
          <a:bodyPr lIns="0" rIns="0" tIns="0" bIns="0" anchor="ctr"/>
          <a:p>
            <a:pPr algn="ctr"/>
            <a:endParaRPr b="0" lang="ru-RU"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02" name="PlaceHolder 2"/>
          <p:cNvSpPr>
            <a:spLocks noGrp="1"/>
          </p:cNvSpPr>
          <p:nvPr>
            <p:ph type="body"/>
          </p:nvPr>
        </p:nvSpPr>
        <p:spPr>
          <a:xfrm>
            <a:off x="467640" y="1772640"/>
            <a:ext cx="8229240" cy="4525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04" name="PlaceHolder 2"/>
          <p:cNvSpPr>
            <a:spLocks noGrp="1"/>
          </p:cNvSpPr>
          <p:nvPr>
            <p:ph type="body"/>
          </p:nvPr>
        </p:nvSpPr>
        <p:spPr>
          <a:xfrm>
            <a:off x="467640" y="1772640"/>
            <a:ext cx="4015800" cy="4525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05" name="PlaceHolder 3"/>
          <p:cNvSpPr>
            <a:spLocks noGrp="1"/>
          </p:cNvSpPr>
          <p:nvPr>
            <p:ph type="body"/>
          </p:nvPr>
        </p:nvSpPr>
        <p:spPr>
          <a:xfrm>
            <a:off x="4684680" y="1772640"/>
            <a:ext cx="4015800" cy="4525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6"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7" name="PlaceHolder 1"/>
          <p:cNvSpPr>
            <a:spLocks noGrp="1"/>
          </p:cNvSpPr>
          <p:nvPr>
            <p:ph type="subTitle"/>
          </p:nvPr>
        </p:nvSpPr>
        <p:spPr>
          <a:xfrm>
            <a:off x="467640" y="332640"/>
            <a:ext cx="8229240" cy="5297760"/>
          </a:xfrm>
          <a:prstGeom prst="rect">
            <a:avLst/>
          </a:prstGeom>
        </p:spPr>
        <p:txBody>
          <a:bodyPr lIns="0" rIns="0" tIns="0" bIns="0" anchor="ctr"/>
          <a:p>
            <a:pPr algn="ctr"/>
            <a:endParaRPr b="0" lang="ru-RU"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09" name="PlaceHolder 2"/>
          <p:cNvSpPr>
            <a:spLocks noGrp="1"/>
          </p:cNvSpPr>
          <p:nvPr>
            <p:ph type="body"/>
          </p:nvPr>
        </p:nvSpPr>
        <p:spPr>
          <a:xfrm>
            <a:off x="46764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10" name="PlaceHolder 3"/>
          <p:cNvSpPr>
            <a:spLocks noGrp="1"/>
          </p:cNvSpPr>
          <p:nvPr>
            <p:ph type="body"/>
          </p:nvPr>
        </p:nvSpPr>
        <p:spPr>
          <a:xfrm>
            <a:off x="467640" y="413676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11" name="PlaceHolder 4"/>
          <p:cNvSpPr>
            <a:spLocks noGrp="1"/>
          </p:cNvSpPr>
          <p:nvPr>
            <p:ph type="body"/>
          </p:nvPr>
        </p:nvSpPr>
        <p:spPr>
          <a:xfrm>
            <a:off x="4684680" y="1772640"/>
            <a:ext cx="4015800" cy="4525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13" name="PlaceHolder 2"/>
          <p:cNvSpPr>
            <a:spLocks noGrp="1"/>
          </p:cNvSpPr>
          <p:nvPr>
            <p:ph type="body"/>
          </p:nvPr>
        </p:nvSpPr>
        <p:spPr>
          <a:xfrm>
            <a:off x="467640" y="1772640"/>
            <a:ext cx="4015800" cy="4525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14" name="PlaceHolder 3"/>
          <p:cNvSpPr>
            <a:spLocks noGrp="1"/>
          </p:cNvSpPr>
          <p:nvPr>
            <p:ph type="body"/>
          </p:nvPr>
        </p:nvSpPr>
        <p:spPr>
          <a:xfrm>
            <a:off x="468468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15" name="PlaceHolder 4"/>
          <p:cNvSpPr>
            <a:spLocks noGrp="1"/>
          </p:cNvSpPr>
          <p:nvPr>
            <p:ph type="body"/>
          </p:nvPr>
        </p:nvSpPr>
        <p:spPr>
          <a:xfrm>
            <a:off x="4684680" y="413676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17" name="PlaceHolder 2"/>
          <p:cNvSpPr>
            <a:spLocks noGrp="1"/>
          </p:cNvSpPr>
          <p:nvPr>
            <p:ph type="body"/>
          </p:nvPr>
        </p:nvSpPr>
        <p:spPr>
          <a:xfrm>
            <a:off x="46764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18" name="PlaceHolder 3"/>
          <p:cNvSpPr>
            <a:spLocks noGrp="1"/>
          </p:cNvSpPr>
          <p:nvPr>
            <p:ph type="body"/>
          </p:nvPr>
        </p:nvSpPr>
        <p:spPr>
          <a:xfrm>
            <a:off x="468468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19" name="PlaceHolder 4"/>
          <p:cNvSpPr>
            <a:spLocks noGrp="1"/>
          </p:cNvSpPr>
          <p:nvPr>
            <p:ph type="body"/>
          </p:nvPr>
        </p:nvSpPr>
        <p:spPr>
          <a:xfrm>
            <a:off x="467640" y="4136760"/>
            <a:ext cx="822924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21" name="PlaceHolder 2"/>
          <p:cNvSpPr>
            <a:spLocks noGrp="1"/>
          </p:cNvSpPr>
          <p:nvPr>
            <p:ph type="body"/>
          </p:nvPr>
        </p:nvSpPr>
        <p:spPr>
          <a:xfrm>
            <a:off x="467640" y="1772640"/>
            <a:ext cx="822924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22" name="PlaceHolder 3"/>
          <p:cNvSpPr>
            <a:spLocks noGrp="1"/>
          </p:cNvSpPr>
          <p:nvPr>
            <p:ph type="body"/>
          </p:nvPr>
        </p:nvSpPr>
        <p:spPr>
          <a:xfrm>
            <a:off x="467640" y="4136760"/>
            <a:ext cx="822924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23"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24" name="PlaceHolder 2"/>
          <p:cNvSpPr>
            <a:spLocks noGrp="1"/>
          </p:cNvSpPr>
          <p:nvPr>
            <p:ph type="body"/>
          </p:nvPr>
        </p:nvSpPr>
        <p:spPr>
          <a:xfrm>
            <a:off x="46764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25" name="PlaceHolder 3"/>
          <p:cNvSpPr>
            <a:spLocks noGrp="1"/>
          </p:cNvSpPr>
          <p:nvPr>
            <p:ph type="body"/>
          </p:nvPr>
        </p:nvSpPr>
        <p:spPr>
          <a:xfrm>
            <a:off x="468468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26" name="PlaceHolder 4"/>
          <p:cNvSpPr>
            <a:spLocks noGrp="1"/>
          </p:cNvSpPr>
          <p:nvPr>
            <p:ph type="body"/>
          </p:nvPr>
        </p:nvSpPr>
        <p:spPr>
          <a:xfrm>
            <a:off x="4684680" y="413676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27" name="PlaceHolder 5"/>
          <p:cNvSpPr>
            <a:spLocks noGrp="1"/>
          </p:cNvSpPr>
          <p:nvPr>
            <p:ph type="body"/>
          </p:nvPr>
        </p:nvSpPr>
        <p:spPr>
          <a:xfrm>
            <a:off x="467640" y="413676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28"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29" name="PlaceHolder 2"/>
          <p:cNvSpPr>
            <a:spLocks noGrp="1"/>
          </p:cNvSpPr>
          <p:nvPr>
            <p:ph type="body"/>
          </p:nvPr>
        </p:nvSpPr>
        <p:spPr>
          <a:xfrm>
            <a:off x="467640" y="177264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30" name="PlaceHolder 3"/>
          <p:cNvSpPr>
            <a:spLocks noGrp="1"/>
          </p:cNvSpPr>
          <p:nvPr>
            <p:ph type="body"/>
          </p:nvPr>
        </p:nvSpPr>
        <p:spPr>
          <a:xfrm>
            <a:off x="3250080" y="177264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31" name="PlaceHolder 4"/>
          <p:cNvSpPr>
            <a:spLocks noGrp="1"/>
          </p:cNvSpPr>
          <p:nvPr>
            <p:ph type="body"/>
          </p:nvPr>
        </p:nvSpPr>
        <p:spPr>
          <a:xfrm>
            <a:off x="6032520" y="177264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32" name="PlaceHolder 5"/>
          <p:cNvSpPr>
            <a:spLocks noGrp="1"/>
          </p:cNvSpPr>
          <p:nvPr>
            <p:ph type="body"/>
          </p:nvPr>
        </p:nvSpPr>
        <p:spPr>
          <a:xfrm>
            <a:off x="6032520" y="413676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33" name="PlaceHolder 6"/>
          <p:cNvSpPr>
            <a:spLocks noGrp="1"/>
          </p:cNvSpPr>
          <p:nvPr>
            <p:ph type="body"/>
          </p:nvPr>
        </p:nvSpPr>
        <p:spPr>
          <a:xfrm>
            <a:off x="3250080" y="413676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34" name="PlaceHolder 7"/>
          <p:cNvSpPr>
            <a:spLocks noGrp="1"/>
          </p:cNvSpPr>
          <p:nvPr>
            <p:ph type="body"/>
          </p:nvPr>
        </p:nvSpPr>
        <p:spPr>
          <a:xfrm>
            <a:off x="467640" y="413676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43"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44" name="PlaceHolder 2"/>
          <p:cNvSpPr>
            <a:spLocks noGrp="1"/>
          </p:cNvSpPr>
          <p:nvPr>
            <p:ph type="subTitle"/>
          </p:nvPr>
        </p:nvSpPr>
        <p:spPr>
          <a:xfrm>
            <a:off x="467640" y="1772640"/>
            <a:ext cx="8229240" cy="4525560"/>
          </a:xfrm>
          <a:prstGeom prst="rect">
            <a:avLst/>
          </a:prstGeom>
        </p:spPr>
        <p:txBody>
          <a:bodyPr lIns="0" rIns="0" tIns="0" bIns="0" anchor="ctr"/>
          <a:p>
            <a:pPr algn="ctr"/>
            <a:endParaRPr b="0" lang="ru-RU"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46" name="PlaceHolder 2"/>
          <p:cNvSpPr>
            <a:spLocks noGrp="1"/>
          </p:cNvSpPr>
          <p:nvPr>
            <p:ph type="body"/>
          </p:nvPr>
        </p:nvSpPr>
        <p:spPr>
          <a:xfrm>
            <a:off x="467640" y="1772640"/>
            <a:ext cx="8229240" cy="4525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47"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48" name="PlaceHolder 2"/>
          <p:cNvSpPr>
            <a:spLocks noGrp="1"/>
          </p:cNvSpPr>
          <p:nvPr>
            <p:ph type="body"/>
          </p:nvPr>
        </p:nvSpPr>
        <p:spPr>
          <a:xfrm>
            <a:off x="467640" y="1772640"/>
            <a:ext cx="4015800" cy="4525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49" name="PlaceHolder 3"/>
          <p:cNvSpPr>
            <a:spLocks noGrp="1"/>
          </p:cNvSpPr>
          <p:nvPr>
            <p:ph type="body"/>
          </p:nvPr>
        </p:nvSpPr>
        <p:spPr>
          <a:xfrm>
            <a:off x="4684680" y="1772640"/>
            <a:ext cx="4015800" cy="4525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50"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51" name="PlaceHolder 1"/>
          <p:cNvSpPr>
            <a:spLocks noGrp="1"/>
          </p:cNvSpPr>
          <p:nvPr>
            <p:ph type="subTitle"/>
          </p:nvPr>
        </p:nvSpPr>
        <p:spPr>
          <a:xfrm>
            <a:off x="467640" y="332640"/>
            <a:ext cx="8229240" cy="5297760"/>
          </a:xfrm>
          <a:prstGeom prst="rect">
            <a:avLst/>
          </a:prstGeom>
        </p:spPr>
        <p:txBody>
          <a:bodyPr lIns="0" rIns="0" tIns="0" bIns="0" anchor="ctr"/>
          <a:p>
            <a:pPr algn="ctr"/>
            <a:endParaRPr b="0" lang="ru-RU"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52"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53" name="PlaceHolder 2"/>
          <p:cNvSpPr>
            <a:spLocks noGrp="1"/>
          </p:cNvSpPr>
          <p:nvPr>
            <p:ph type="body"/>
          </p:nvPr>
        </p:nvSpPr>
        <p:spPr>
          <a:xfrm>
            <a:off x="46764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54" name="PlaceHolder 3"/>
          <p:cNvSpPr>
            <a:spLocks noGrp="1"/>
          </p:cNvSpPr>
          <p:nvPr>
            <p:ph type="body"/>
          </p:nvPr>
        </p:nvSpPr>
        <p:spPr>
          <a:xfrm>
            <a:off x="467640" y="413676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55" name="PlaceHolder 4"/>
          <p:cNvSpPr>
            <a:spLocks noGrp="1"/>
          </p:cNvSpPr>
          <p:nvPr>
            <p:ph type="body"/>
          </p:nvPr>
        </p:nvSpPr>
        <p:spPr>
          <a:xfrm>
            <a:off x="4684680" y="1772640"/>
            <a:ext cx="4015800" cy="4525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6"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57" name="PlaceHolder 2"/>
          <p:cNvSpPr>
            <a:spLocks noGrp="1"/>
          </p:cNvSpPr>
          <p:nvPr>
            <p:ph type="body"/>
          </p:nvPr>
        </p:nvSpPr>
        <p:spPr>
          <a:xfrm>
            <a:off x="467640" y="1772640"/>
            <a:ext cx="4015800" cy="4525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58" name="PlaceHolder 3"/>
          <p:cNvSpPr>
            <a:spLocks noGrp="1"/>
          </p:cNvSpPr>
          <p:nvPr>
            <p:ph type="body"/>
          </p:nvPr>
        </p:nvSpPr>
        <p:spPr>
          <a:xfrm>
            <a:off x="468468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59" name="PlaceHolder 4"/>
          <p:cNvSpPr>
            <a:spLocks noGrp="1"/>
          </p:cNvSpPr>
          <p:nvPr>
            <p:ph type="body"/>
          </p:nvPr>
        </p:nvSpPr>
        <p:spPr>
          <a:xfrm>
            <a:off x="4684680" y="413676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60"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61" name="PlaceHolder 2"/>
          <p:cNvSpPr>
            <a:spLocks noGrp="1"/>
          </p:cNvSpPr>
          <p:nvPr>
            <p:ph type="body"/>
          </p:nvPr>
        </p:nvSpPr>
        <p:spPr>
          <a:xfrm>
            <a:off x="46764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62" name="PlaceHolder 3"/>
          <p:cNvSpPr>
            <a:spLocks noGrp="1"/>
          </p:cNvSpPr>
          <p:nvPr>
            <p:ph type="body"/>
          </p:nvPr>
        </p:nvSpPr>
        <p:spPr>
          <a:xfrm>
            <a:off x="468468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63" name="PlaceHolder 4"/>
          <p:cNvSpPr>
            <a:spLocks noGrp="1"/>
          </p:cNvSpPr>
          <p:nvPr>
            <p:ph type="body"/>
          </p:nvPr>
        </p:nvSpPr>
        <p:spPr>
          <a:xfrm>
            <a:off x="467640" y="4136760"/>
            <a:ext cx="822924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64"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65" name="PlaceHolder 2"/>
          <p:cNvSpPr>
            <a:spLocks noGrp="1"/>
          </p:cNvSpPr>
          <p:nvPr>
            <p:ph type="body"/>
          </p:nvPr>
        </p:nvSpPr>
        <p:spPr>
          <a:xfrm>
            <a:off x="467640" y="1772640"/>
            <a:ext cx="822924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66" name="PlaceHolder 3"/>
          <p:cNvSpPr>
            <a:spLocks noGrp="1"/>
          </p:cNvSpPr>
          <p:nvPr>
            <p:ph type="body"/>
          </p:nvPr>
        </p:nvSpPr>
        <p:spPr>
          <a:xfrm>
            <a:off x="467640" y="4136760"/>
            <a:ext cx="822924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68" name="PlaceHolder 2"/>
          <p:cNvSpPr>
            <a:spLocks noGrp="1"/>
          </p:cNvSpPr>
          <p:nvPr>
            <p:ph type="body"/>
          </p:nvPr>
        </p:nvSpPr>
        <p:spPr>
          <a:xfrm>
            <a:off x="46764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69" name="PlaceHolder 3"/>
          <p:cNvSpPr>
            <a:spLocks noGrp="1"/>
          </p:cNvSpPr>
          <p:nvPr>
            <p:ph type="body"/>
          </p:nvPr>
        </p:nvSpPr>
        <p:spPr>
          <a:xfrm>
            <a:off x="468468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70" name="PlaceHolder 4"/>
          <p:cNvSpPr>
            <a:spLocks noGrp="1"/>
          </p:cNvSpPr>
          <p:nvPr>
            <p:ph type="body"/>
          </p:nvPr>
        </p:nvSpPr>
        <p:spPr>
          <a:xfrm>
            <a:off x="4684680" y="413676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71" name="PlaceHolder 5"/>
          <p:cNvSpPr>
            <a:spLocks noGrp="1"/>
          </p:cNvSpPr>
          <p:nvPr>
            <p:ph type="body"/>
          </p:nvPr>
        </p:nvSpPr>
        <p:spPr>
          <a:xfrm>
            <a:off x="467640" y="413676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72"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73" name="PlaceHolder 2"/>
          <p:cNvSpPr>
            <a:spLocks noGrp="1"/>
          </p:cNvSpPr>
          <p:nvPr>
            <p:ph type="body"/>
          </p:nvPr>
        </p:nvSpPr>
        <p:spPr>
          <a:xfrm>
            <a:off x="467640" y="177264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74" name="PlaceHolder 3"/>
          <p:cNvSpPr>
            <a:spLocks noGrp="1"/>
          </p:cNvSpPr>
          <p:nvPr>
            <p:ph type="body"/>
          </p:nvPr>
        </p:nvSpPr>
        <p:spPr>
          <a:xfrm>
            <a:off x="3250080" y="177264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75" name="PlaceHolder 4"/>
          <p:cNvSpPr>
            <a:spLocks noGrp="1"/>
          </p:cNvSpPr>
          <p:nvPr>
            <p:ph type="body"/>
          </p:nvPr>
        </p:nvSpPr>
        <p:spPr>
          <a:xfrm>
            <a:off x="6032520" y="177264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76" name="PlaceHolder 5"/>
          <p:cNvSpPr>
            <a:spLocks noGrp="1"/>
          </p:cNvSpPr>
          <p:nvPr>
            <p:ph type="body"/>
          </p:nvPr>
        </p:nvSpPr>
        <p:spPr>
          <a:xfrm>
            <a:off x="6032520" y="413676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77" name="PlaceHolder 6"/>
          <p:cNvSpPr>
            <a:spLocks noGrp="1"/>
          </p:cNvSpPr>
          <p:nvPr>
            <p:ph type="body"/>
          </p:nvPr>
        </p:nvSpPr>
        <p:spPr>
          <a:xfrm>
            <a:off x="3250080" y="413676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78" name="PlaceHolder 7"/>
          <p:cNvSpPr>
            <a:spLocks noGrp="1"/>
          </p:cNvSpPr>
          <p:nvPr>
            <p:ph type="body"/>
          </p:nvPr>
        </p:nvSpPr>
        <p:spPr>
          <a:xfrm>
            <a:off x="467640" y="413676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89"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90" name="PlaceHolder 2"/>
          <p:cNvSpPr>
            <a:spLocks noGrp="1"/>
          </p:cNvSpPr>
          <p:nvPr>
            <p:ph type="subTitle"/>
          </p:nvPr>
        </p:nvSpPr>
        <p:spPr>
          <a:xfrm>
            <a:off x="467640" y="1772640"/>
            <a:ext cx="8229240" cy="4525560"/>
          </a:xfrm>
          <a:prstGeom prst="rect">
            <a:avLst/>
          </a:prstGeom>
        </p:spPr>
        <p:txBody>
          <a:bodyPr lIns="0" rIns="0" tIns="0" bIns="0" anchor="ctr"/>
          <a:p>
            <a:pPr algn="ctr"/>
            <a:endParaRPr b="0" lang="ru-RU" sz="3200" spc="-1" strike="noStrike">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91"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92" name="PlaceHolder 2"/>
          <p:cNvSpPr>
            <a:spLocks noGrp="1"/>
          </p:cNvSpPr>
          <p:nvPr>
            <p:ph type="body"/>
          </p:nvPr>
        </p:nvSpPr>
        <p:spPr>
          <a:xfrm>
            <a:off x="467640" y="1772640"/>
            <a:ext cx="8229240" cy="4525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93"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94" name="PlaceHolder 2"/>
          <p:cNvSpPr>
            <a:spLocks noGrp="1"/>
          </p:cNvSpPr>
          <p:nvPr>
            <p:ph type="body"/>
          </p:nvPr>
        </p:nvSpPr>
        <p:spPr>
          <a:xfrm>
            <a:off x="467640" y="1772640"/>
            <a:ext cx="4015800" cy="4525560"/>
          </a:xfrm>
          <a:prstGeom prst="rect">
            <a:avLst/>
          </a:prstGeom>
        </p:spPr>
        <p:txBody>
          <a:bodyPr lIns="0" rIns="0" tIns="0" bIns="0">
            <a:normAutofit/>
          </a:bodyPr>
          <a:p>
            <a:endParaRPr b="0" lang="ru-RU" sz="3200" spc="-1" strike="noStrike">
              <a:solidFill>
                <a:srgbClr val="002060"/>
              </a:solidFill>
              <a:latin typeface="Calibri"/>
            </a:endParaRPr>
          </a:p>
        </p:txBody>
      </p:sp>
      <p:sp>
        <p:nvSpPr>
          <p:cNvPr id="195" name="PlaceHolder 3"/>
          <p:cNvSpPr>
            <a:spLocks noGrp="1"/>
          </p:cNvSpPr>
          <p:nvPr>
            <p:ph type="body"/>
          </p:nvPr>
        </p:nvSpPr>
        <p:spPr>
          <a:xfrm>
            <a:off x="4684680" y="1772640"/>
            <a:ext cx="4015800" cy="4525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96"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97" name="PlaceHolder 1"/>
          <p:cNvSpPr>
            <a:spLocks noGrp="1"/>
          </p:cNvSpPr>
          <p:nvPr>
            <p:ph type="subTitle"/>
          </p:nvPr>
        </p:nvSpPr>
        <p:spPr>
          <a:xfrm>
            <a:off x="467640" y="332640"/>
            <a:ext cx="8229240" cy="5297760"/>
          </a:xfrm>
          <a:prstGeom prst="rect">
            <a:avLst/>
          </a:prstGeom>
        </p:spPr>
        <p:txBody>
          <a:bodyPr lIns="0" rIns="0" tIns="0" bIns="0" anchor="ctr"/>
          <a:p>
            <a:pPr algn="ctr"/>
            <a:endParaRPr b="0" lang="ru-RU" sz="3200" spc="-1" strike="noStrike">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98"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199" name="PlaceHolder 2"/>
          <p:cNvSpPr>
            <a:spLocks noGrp="1"/>
          </p:cNvSpPr>
          <p:nvPr>
            <p:ph type="body"/>
          </p:nvPr>
        </p:nvSpPr>
        <p:spPr>
          <a:xfrm>
            <a:off x="46764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200" name="PlaceHolder 3"/>
          <p:cNvSpPr>
            <a:spLocks noGrp="1"/>
          </p:cNvSpPr>
          <p:nvPr>
            <p:ph type="body"/>
          </p:nvPr>
        </p:nvSpPr>
        <p:spPr>
          <a:xfrm>
            <a:off x="467640" y="413676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201" name="PlaceHolder 4"/>
          <p:cNvSpPr>
            <a:spLocks noGrp="1"/>
          </p:cNvSpPr>
          <p:nvPr>
            <p:ph type="body"/>
          </p:nvPr>
        </p:nvSpPr>
        <p:spPr>
          <a:xfrm>
            <a:off x="4684680" y="1772640"/>
            <a:ext cx="4015800" cy="4525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02"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203" name="PlaceHolder 2"/>
          <p:cNvSpPr>
            <a:spLocks noGrp="1"/>
          </p:cNvSpPr>
          <p:nvPr>
            <p:ph type="body"/>
          </p:nvPr>
        </p:nvSpPr>
        <p:spPr>
          <a:xfrm>
            <a:off x="467640" y="1772640"/>
            <a:ext cx="4015800" cy="4525560"/>
          </a:xfrm>
          <a:prstGeom prst="rect">
            <a:avLst/>
          </a:prstGeom>
        </p:spPr>
        <p:txBody>
          <a:bodyPr lIns="0" rIns="0" tIns="0" bIns="0">
            <a:normAutofit/>
          </a:bodyPr>
          <a:p>
            <a:endParaRPr b="0" lang="ru-RU" sz="3200" spc="-1" strike="noStrike">
              <a:solidFill>
                <a:srgbClr val="002060"/>
              </a:solidFill>
              <a:latin typeface="Calibri"/>
            </a:endParaRPr>
          </a:p>
        </p:txBody>
      </p:sp>
      <p:sp>
        <p:nvSpPr>
          <p:cNvPr id="204" name="PlaceHolder 3"/>
          <p:cNvSpPr>
            <a:spLocks noGrp="1"/>
          </p:cNvSpPr>
          <p:nvPr>
            <p:ph type="body"/>
          </p:nvPr>
        </p:nvSpPr>
        <p:spPr>
          <a:xfrm>
            <a:off x="468468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205" name="PlaceHolder 4"/>
          <p:cNvSpPr>
            <a:spLocks noGrp="1"/>
          </p:cNvSpPr>
          <p:nvPr>
            <p:ph type="body"/>
          </p:nvPr>
        </p:nvSpPr>
        <p:spPr>
          <a:xfrm>
            <a:off x="4684680" y="413676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06"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207" name="PlaceHolder 2"/>
          <p:cNvSpPr>
            <a:spLocks noGrp="1"/>
          </p:cNvSpPr>
          <p:nvPr>
            <p:ph type="body"/>
          </p:nvPr>
        </p:nvSpPr>
        <p:spPr>
          <a:xfrm>
            <a:off x="46764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208" name="PlaceHolder 3"/>
          <p:cNvSpPr>
            <a:spLocks noGrp="1"/>
          </p:cNvSpPr>
          <p:nvPr>
            <p:ph type="body"/>
          </p:nvPr>
        </p:nvSpPr>
        <p:spPr>
          <a:xfrm>
            <a:off x="468468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209" name="PlaceHolder 4"/>
          <p:cNvSpPr>
            <a:spLocks noGrp="1"/>
          </p:cNvSpPr>
          <p:nvPr>
            <p:ph type="body"/>
          </p:nvPr>
        </p:nvSpPr>
        <p:spPr>
          <a:xfrm>
            <a:off x="467640" y="4136760"/>
            <a:ext cx="822924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10"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211" name="PlaceHolder 2"/>
          <p:cNvSpPr>
            <a:spLocks noGrp="1"/>
          </p:cNvSpPr>
          <p:nvPr>
            <p:ph type="body"/>
          </p:nvPr>
        </p:nvSpPr>
        <p:spPr>
          <a:xfrm>
            <a:off x="467640" y="1772640"/>
            <a:ext cx="822924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212" name="PlaceHolder 3"/>
          <p:cNvSpPr>
            <a:spLocks noGrp="1"/>
          </p:cNvSpPr>
          <p:nvPr>
            <p:ph type="body"/>
          </p:nvPr>
        </p:nvSpPr>
        <p:spPr>
          <a:xfrm>
            <a:off x="467640" y="4136760"/>
            <a:ext cx="822924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13"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214" name="PlaceHolder 2"/>
          <p:cNvSpPr>
            <a:spLocks noGrp="1"/>
          </p:cNvSpPr>
          <p:nvPr>
            <p:ph type="body"/>
          </p:nvPr>
        </p:nvSpPr>
        <p:spPr>
          <a:xfrm>
            <a:off x="46764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215" name="PlaceHolder 3"/>
          <p:cNvSpPr>
            <a:spLocks noGrp="1"/>
          </p:cNvSpPr>
          <p:nvPr>
            <p:ph type="body"/>
          </p:nvPr>
        </p:nvSpPr>
        <p:spPr>
          <a:xfrm>
            <a:off x="4684680" y="177264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216" name="PlaceHolder 4"/>
          <p:cNvSpPr>
            <a:spLocks noGrp="1"/>
          </p:cNvSpPr>
          <p:nvPr>
            <p:ph type="body"/>
          </p:nvPr>
        </p:nvSpPr>
        <p:spPr>
          <a:xfrm>
            <a:off x="4684680" y="413676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217" name="PlaceHolder 5"/>
          <p:cNvSpPr>
            <a:spLocks noGrp="1"/>
          </p:cNvSpPr>
          <p:nvPr>
            <p:ph type="body"/>
          </p:nvPr>
        </p:nvSpPr>
        <p:spPr>
          <a:xfrm>
            <a:off x="467640" y="4136760"/>
            <a:ext cx="401580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18" name="PlaceHolder 1"/>
          <p:cNvSpPr>
            <a:spLocks noGrp="1"/>
          </p:cNvSpPr>
          <p:nvPr>
            <p:ph type="title"/>
          </p:nvPr>
        </p:nvSpPr>
        <p:spPr>
          <a:xfrm>
            <a:off x="467640" y="332640"/>
            <a:ext cx="8229240" cy="1142640"/>
          </a:xfrm>
          <a:prstGeom prst="rect">
            <a:avLst/>
          </a:prstGeom>
        </p:spPr>
        <p:txBody>
          <a:bodyPr lIns="0" rIns="0" tIns="0" bIns="0" anchor="ctr"/>
          <a:p>
            <a:endParaRPr b="0" lang="ru-RU" sz="1800" spc="-1" strike="noStrike">
              <a:solidFill>
                <a:srgbClr val="000000"/>
              </a:solidFill>
              <a:latin typeface="Calibri"/>
            </a:endParaRPr>
          </a:p>
        </p:txBody>
      </p:sp>
      <p:sp>
        <p:nvSpPr>
          <p:cNvPr id="219" name="PlaceHolder 2"/>
          <p:cNvSpPr>
            <a:spLocks noGrp="1"/>
          </p:cNvSpPr>
          <p:nvPr>
            <p:ph type="body"/>
          </p:nvPr>
        </p:nvSpPr>
        <p:spPr>
          <a:xfrm>
            <a:off x="467640" y="177264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220" name="PlaceHolder 3"/>
          <p:cNvSpPr>
            <a:spLocks noGrp="1"/>
          </p:cNvSpPr>
          <p:nvPr>
            <p:ph type="body"/>
          </p:nvPr>
        </p:nvSpPr>
        <p:spPr>
          <a:xfrm>
            <a:off x="3250080" y="177264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221" name="PlaceHolder 4"/>
          <p:cNvSpPr>
            <a:spLocks noGrp="1"/>
          </p:cNvSpPr>
          <p:nvPr>
            <p:ph type="body"/>
          </p:nvPr>
        </p:nvSpPr>
        <p:spPr>
          <a:xfrm>
            <a:off x="6032520" y="177264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222" name="PlaceHolder 5"/>
          <p:cNvSpPr>
            <a:spLocks noGrp="1"/>
          </p:cNvSpPr>
          <p:nvPr>
            <p:ph type="body"/>
          </p:nvPr>
        </p:nvSpPr>
        <p:spPr>
          <a:xfrm>
            <a:off x="6032520" y="413676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223" name="PlaceHolder 6"/>
          <p:cNvSpPr>
            <a:spLocks noGrp="1"/>
          </p:cNvSpPr>
          <p:nvPr>
            <p:ph type="body"/>
          </p:nvPr>
        </p:nvSpPr>
        <p:spPr>
          <a:xfrm>
            <a:off x="3250080" y="413676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
        <p:nvSpPr>
          <p:cNvPr id="224" name="PlaceHolder 7"/>
          <p:cNvSpPr>
            <a:spLocks noGrp="1"/>
          </p:cNvSpPr>
          <p:nvPr>
            <p:ph type="body"/>
          </p:nvPr>
        </p:nvSpPr>
        <p:spPr>
          <a:xfrm>
            <a:off x="467640" y="4136760"/>
            <a:ext cx="2649600" cy="2158560"/>
          </a:xfrm>
          <a:prstGeom prst="rect">
            <a:avLst/>
          </a:prstGeom>
        </p:spPr>
        <p:txBody>
          <a:bodyPr lIns="0" rIns="0" tIns="0" bIns="0">
            <a:normAutofit/>
          </a:bodyPr>
          <a:p>
            <a:endParaRPr b="0" lang="ru-RU" sz="3200" spc="-1" strike="noStrike">
              <a:solidFill>
                <a:srgbClr val="002060"/>
              </a:solidFill>
              <a:latin typeface="Calibri"/>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2.png"/><Relationship Id="rId4" Type="http://schemas.microsoft.com/office/2007/relationships/hdphoto" Target="media/hdphoto1.wdp"/><Relationship Id="rId5" Type="http://schemas.openxmlformats.org/officeDocument/2006/relationships/image" Target="../media/image3.png"/><Relationship Id="rId6" Type="http://schemas.microsoft.com/office/2007/relationships/hdphoto" Target="media/hdphoto2.wdp"/><Relationship Id="rId7" Type="http://schemas.openxmlformats.org/officeDocument/2006/relationships/image" Target="../media/image4.png"/><Relationship Id="rId8" Type="http://schemas.openxmlformats.org/officeDocument/2006/relationships/slideLayout" Target="../slideLayouts/slideLayout1.xml"/><Relationship Id="rId9" Type="http://schemas.openxmlformats.org/officeDocument/2006/relationships/slideLayout" Target="../slideLayouts/slideLayout2.xml"/><Relationship Id="rId10" Type="http://schemas.openxmlformats.org/officeDocument/2006/relationships/slideLayout" Target="../slideLayouts/slideLayout3.xml"/><Relationship Id="rId11" Type="http://schemas.openxmlformats.org/officeDocument/2006/relationships/slideLayout" Target="../slideLayouts/slideLayout4.xml"/><Relationship Id="rId12" Type="http://schemas.openxmlformats.org/officeDocument/2006/relationships/slideLayout" Target="../slideLayouts/slideLayout5.xml"/><Relationship Id="rId13" Type="http://schemas.openxmlformats.org/officeDocument/2006/relationships/slideLayout" Target="../slideLayouts/slideLayout6.xml"/><Relationship Id="rId14" Type="http://schemas.openxmlformats.org/officeDocument/2006/relationships/slideLayout" Target="../slideLayouts/slideLayout7.xml"/><Relationship Id="rId15" Type="http://schemas.openxmlformats.org/officeDocument/2006/relationships/slideLayout" Target="../slideLayouts/slideLayout8.xml"/><Relationship Id="rId16" Type="http://schemas.openxmlformats.org/officeDocument/2006/relationships/slideLayout" Target="../slideLayouts/slideLayout9.xml"/><Relationship Id="rId17" Type="http://schemas.openxmlformats.org/officeDocument/2006/relationships/slideLayout" Target="../slideLayouts/slideLayout10.xml"/><Relationship Id="rId18" Type="http://schemas.openxmlformats.org/officeDocument/2006/relationships/slideLayout" Target="../slideLayouts/slideLayout11.xml"/><Relationship Id="rId19"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slideLayout" Target="../slideLayouts/slideLayout13.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 Id="rId9" Type="http://schemas.openxmlformats.org/officeDocument/2006/relationships/slideLayout" Target="../slideLayouts/slideLayout18.xml"/><Relationship Id="rId10" Type="http://schemas.openxmlformats.org/officeDocument/2006/relationships/slideLayout" Target="../slideLayouts/slideLayout19.xml"/><Relationship Id="rId11" Type="http://schemas.openxmlformats.org/officeDocument/2006/relationships/slideLayout" Target="../slideLayouts/slideLayout20.xml"/><Relationship Id="rId12" Type="http://schemas.openxmlformats.org/officeDocument/2006/relationships/slideLayout" Target="../slideLayouts/slideLayout21.xml"/><Relationship Id="rId13" Type="http://schemas.openxmlformats.org/officeDocument/2006/relationships/slideLayout" Target="../slideLayouts/slideLayout22.xml"/><Relationship Id="rId14" Type="http://schemas.openxmlformats.org/officeDocument/2006/relationships/slideLayout" Target="../slideLayouts/slideLayout23.xml"/><Relationship Id="rId15"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7.png"/><Relationship Id="rId3" Type="http://schemas.microsoft.com/office/2007/relationships/hdphoto" Target="media/hdphoto3.wdp"/><Relationship Id="rId4" Type="http://schemas.openxmlformats.org/officeDocument/2006/relationships/slideLayout" Target="../slideLayouts/slideLayout25.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 Id="rId9" Type="http://schemas.openxmlformats.org/officeDocument/2006/relationships/slideLayout" Target="../slideLayouts/slideLayout30.xml"/><Relationship Id="rId10" Type="http://schemas.openxmlformats.org/officeDocument/2006/relationships/slideLayout" Target="../slideLayouts/slideLayout31.xml"/><Relationship Id="rId11" Type="http://schemas.openxmlformats.org/officeDocument/2006/relationships/slideLayout" Target="../slideLayouts/slideLayout32.xml"/><Relationship Id="rId12" Type="http://schemas.openxmlformats.org/officeDocument/2006/relationships/slideLayout" Target="../slideLayouts/slideLayout33.xml"/><Relationship Id="rId13" Type="http://schemas.openxmlformats.org/officeDocument/2006/relationships/slideLayout" Target="../slideLayouts/slideLayout34.xml"/><Relationship Id="rId14" Type="http://schemas.openxmlformats.org/officeDocument/2006/relationships/slideLayout" Target="../slideLayouts/slideLayout35.xml"/><Relationship Id="rId15"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slideLayout" Target="../slideLayouts/slideLayout37.xml"/><Relationship Id="rId6" Type="http://schemas.openxmlformats.org/officeDocument/2006/relationships/slideLayout" Target="../slideLayouts/slideLayout38.xml"/><Relationship Id="rId7" Type="http://schemas.openxmlformats.org/officeDocument/2006/relationships/slideLayout" Target="../slideLayouts/slideLayout39.xml"/><Relationship Id="rId8" Type="http://schemas.openxmlformats.org/officeDocument/2006/relationships/slideLayout" Target="../slideLayouts/slideLayout40.xml"/><Relationship Id="rId9" Type="http://schemas.openxmlformats.org/officeDocument/2006/relationships/slideLayout" Target="../slideLayouts/slideLayout41.xml"/><Relationship Id="rId10" Type="http://schemas.openxmlformats.org/officeDocument/2006/relationships/slideLayout" Target="../slideLayouts/slideLayout42.xml"/><Relationship Id="rId11" Type="http://schemas.openxmlformats.org/officeDocument/2006/relationships/slideLayout" Target="../slideLayouts/slideLayout43.xml"/><Relationship Id="rId12" Type="http://schemas.openxmlformats.org/officeDocument/2006/relationships/slideLayout" Target="../slideLayouts/slideLayout44.xml"/><Relationship Id="rId13" Type="http://schemas.openxmlformats.org/officeDocument/2006/relationships/slideLayout" Target="../slideLayouts/slideLayout45.xml"/><Relationship Id="rId14" Type="http://schemas.openxmlformats.org/officeDocument/2006/relationships/slideLayout" Target="../slideLayouts/slideLayout46.xml"/><Relationship Id="rId15" Type="http://schemas.openxmlformats.org/officeDocument/2006/relationships/slideLayout" Target="../slideLayouts/slideLayout47.xml"/><Relationship Id="rId16"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1.jpe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 Id="rId11" Type="http://schemas.openxmlformats.org/officeDocument/2006/relationships/slideLayout" Target="../slideLayouts/slideLayout55.xml"/><Relationship Id="rId12" Type="http://schemas.openxmlformats.org/officeDocument/2006/relationships/slideLayout" Target="../slideLayouts/slideLayout56.xml"/><Relationship Id="rId13" Type="http://schemas.openxmlformats.org/officeDocument/2006/relationships/slideLayout" Target="../slideLayouts/slideLayout57.xml"/><Relationship Id="rId14" Type="http://schemas.openxmlformats.org/officeDocument/2006/relationships/slideLayout" Target="../slideLayouts/slideLayout58.xml"/><Relationship Id="rId15" Type="http://schemas.openxmlformats.org/officeDocument/2006/relationships/slideLayout" Target="../slideLayouts/slideLayout59.xml"/><Relationship Id="rId16" Type="http://schemas.openxmlformats.org/officeDocument/2006/relationships/slideLayout" Target="../slideLayouts/slideLayout60.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CustomShape 1"/>
          <p:cNvSpPr/>
          <p:nvPr/>
        </p:nvSpPr>
        <p:spPr>
          <a:xfrm>
            <a:off x="455040" y="404640"/>
            <a:ext cx="8220960" cy="1079640"/>
          </a:xfrm>
          <a:prstGeom prst="roundRect">
            <a:avLst>
              <a:gd name="adj" fmla="val 16667"/>
            </a:avLst>
          </a:prstGeom>
          <a:solidFill>
            <a:srgbClr val="99ff66">
              <a:alpha val="66000"/>
            </a:srgbClr>
          </a:solidFill>
          <a:ln w="50760">
            <a:solidFill>
              <a:srgbClr val="92d050"/>
            </a:solidFill>
            <a:round/>
          </a:ln>
        </p:spPr>
        <p:style>
          <a:lnRef idx="2">
            <a:schemeClr val="accent1">
              <a:shade val="50000"/>
            </a:schemeClr>
          </a:lnRef>
          <a:fillRef idx="1">
            <a:schemeClr val="accent1"/>
          </a:fillRef>
          <a:effectRef idx="0">
            <a:schemeClr val="accent1"/>
          </a:effectRef>
          <a:fontRef idx="minor"/>
        </p:style>
      </p:sp>
      <p:pic>
        <p:nvPicPr>
          <p:cNvPr id="1" name="Picture 14" descr=""/>
          <p:cNvPicPr/>
          <p:nvPr/>
        </p:nvPicPr>
        <p:blipFill>
          <a:blip r:embed="rId3">
            <a:extLst>
              <a:ext uri="{BEBA8EAE-BF5A-486C-A8C5-ECC9F3942E4B}">
                <a14:imgProps xmlns:a14="http://schemas.microsoft.com/office/drawing/2010/main">
                  <a14:imgLayer r:embed="rId4">
                    <a14:imgEffect>
                      <a14:brightnessContrast contrast="-67000"/>
                    </a14:imgEffect>
                  </a14:imgLayer>
                </a14:imgProps>
              </a:ext>
            </a:extLst>
          </a:blip>
          <a:srcRect l="13981" t="0" r="12596" b="0"/>
          <a:stretch/>
        </p:blipFill>
        <p:spPr>
          <a:xfrm>
            <a:off x="4572000" y="2012040"/>
            <a:ext cx="1339200" cy="1367640"/>
          </a:xfrm>
          <a:prstGeom prst="rect">
            <a:avLst/>
          </a:prstGeom>
          <a:ln>
            <a:noFill/>
          </a:ln>
        </p:spPr>
      </p:pic>
      <p:pic>
        <p:nvPicPr>
          <p:cNvPr id="2" name="Picture 16" descr=""/>
          <p:cNvPicPr/>
          <p:nvPr/>
        </p:nvPicPr>
        <p:blipFill>
          <a:blip r:embed="rId5">
            <a:extLst>
              <a:ext uri="{BEBA8EAE-BF5A-486C-A8C5-ECC9F3942E4B}">
                <a14:imgProps xmlns:a14="http://schemas.microsoft.com/office/drawing/2010/main">
                  <a14:imgLayer r:embed="rId6">
                    <a14:imgEffect>
                      <a14:brightnessContrast amount="-45000" bright="28000" contrast="-31000"/>
                    </a14:imgEffect>
                  </a14:imgLayer>
                </a14:imgProps>
              </a:ext>
            </a:extLst>
          </a:blip>
          <a:stretch/>
        </p:blipFill>
        <p:spPr>
          <a:xfrm rot="20193600">
            <a:off x="3642480" y="1713960"/>
            <a:ext cx="2721240" cy="3332160"/>
          </a:xfrm>
          <a:prstGeom prst="rect">
            <a:avLst/>
          </a:prstGeom>
          <a:ln>
            <a:noFill/>
          </a:ln>
        </p:spPr>
      </p:pic>
      <p:pic>
        <p:nvPicPr>
          <p:cNvPr id="3" name="Picture 2" descr=""/>
          <p:cNvPicPr/>
          <p:nvPr/>
        </p:nvPicPr>
        <p:blipFill>
          <a:blip r:embed="rId7"/>
          <a:srcRect l="9130" t="0" r="5052" b="0"/>
          <a:stretch/>
        </p:blipFill>
        <p:spPr>
          <a:xfrm>
            <a:off x="0" y="4365000"/>
            <a:ext cx="9143640" cy="2742840"/>
          </a:xfrm>
          <a:prstGeom prst="rect">
            <a:avLst/>
          </a:prstGeom>
          <a:ln>
            <a:noFill/>
          </a:ln>
        </p:spPr>
      </p:pic>
      <p:sp>
        <p:nvSpPr>
          <p:cNvPr id="4" name="CustomShape 2"/>
          <p:cNvSpPr/>
          <p:nvPr/>
        </p:nvSpPr>
        <p:spPr>
          <a:xfrm>
            <a:off x="4918680" y="5478840"/>
            <a:ext cx="4216320" cy="1295640"/>
          </a:xfrm>
          <a:prstGeom prst="roundRect">
            <a:avLst>
              <a:gd name="adj" fmla="val 16667"/>
            </a:avLst>
          </a:prstGeom>
          <a:solidFill>
            <a:srgbClr val="99ff66">
              <a:alpha val="75000"/>
            </a:srgbClr>
          </a:solidFill>
          <a:ln w="50760">
            <a:solidFill>
              <a:srgbClr val="92d050"/>
            </a:solidFill>
            <a:round/>
          </a:ln>
        </p:spPr>
        <p:style>
          <a:lnRef idx="2">
            <a:schemeClr val="accent1">
              <a:shade val="50000"/>
            </a:schemeClr>
          </a:lnRef>
          <a:fillRef idx="1">
            <a:schemeClr val="accent1"/>
          </a:fillRef>
          <a:effectRef idx="0">
            <a:schemeClr val="accent1"/>
          </a:effectRef>
          <a:fontRef idx="minor"/>
        </p:style>
      </p:sp>
      <p:sp>
        <p:nvSpPr>
          <p:cNvPr id="5" name="PlaceHolder 3"/>
          <p:cNvSpPr>
            <a:spLocks noGrp="1"/>
          </p:cNvSpPr>
          <p:nvPr>
            <p:ph type="title"/>
          </p:nvPr>
        </p:nvSpPr>
        <p:spPr>
          <a:xfrm>
            <a:off x="455040" y="404640"/>
            <a:ext cx="8220960" cy="1079640"/>
          </a:xfrm>
          <a:prstGeom prst="rect">
            <a:avLst/>
          </a:prstGeom>
        </p:spPr>
        <p:txBody>
          <a:bodyPr anchor="ctr"/>
          <a:p>
            <a:pPr algn="ctr">
              <a:lnSpc>
                <a:spcPct val="100000"/>
              </a:lnSpc>
            </a:pPr>
            <a:r>
              <a:rPr b="0" lang="ru-RU" sz="4400" spc="-1" strike="noStrike">
                <a:solidFill>
                  <a:srgbClr val="002060"/>
                </a:solidFill>
                <a:latin typeface="Calibri"/>
              </a:rPr>
              <a:t>Образец заголовка</a:t>
            </a:r>
            <a:endParaRPr b="0" lang="ru-RU" sz="4400" spc="-1" strike="noStrike">
              <a:solidFill>
                <a:srgbClr val="000000"/>
              </a:solidFill>
              <a:latin typeface="Calibri"/>
            </a:endParaRPr>
          </a:p>
        </p:txBody>
      </p:sp>
      <p:sp>
        <p:nvSpPr>
          <p:cNvPr id="6" name="PlaceHolder 4"/>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ru-RU" sz="3200" spc="-1" strike="noStrike">
                <a:solidFill>
                  <a:srgbClr val="002060"/>
                </a:solidFill>
                <a:latin typeface="Calibri"/>
              </a:rPr>
              <a:t>Для правки структуры щёлкните мышью</a:t>
            </a:r>
            <a:endParaRPr b="0" lang="ru-RU" sz="3200" spc="-1" strike="noStrike">
              <a:solidFill>
                <a:srgbClr val="002060"/>
              </a:solidFill>
              <a:latin typeface="Calibri"/>
            </a:endParaRPr>
          </a:p>
          <a:p>
            <a:pPr lvl="1" marL="864000" indent="-324000">
              <a:spcBef>
                <a:spcPts val="1134"/>
              </a:spcBef>
              <a:buClr>
                <a:srgbClr val="000000"/>
              </a:buClr>
              <a:buSzPct val="75000"/>
              <a:buFont typeface="Symbol" charset="2"/>
              <a:buChar char=""/>
            </a:pPr>
            <a:r>
              <a:rPr b="0" lang="ru-RU" sz="2400" spc="-1" strike="noStrike">
                <a:solidFill>
                  <a:srgbClr val="002060"/>
                </a:solidFill>
                <a:latin typeface="Calibri"/>
              </a:rPr>
              <a:t>Второй уровень структуры</a:t>
            </a:r>
            <a:endParaRPr b="0" lang="ru-RU" sz="2400" spc="-1" strike="noStrike">
              <a:solidFill>
                <a:srgbClr val="002060"/>
              </a:solidFill>
              <a:latin typeface="Calibri"/>
            </a:endParaRPr>
          </a:p>
          <a:p>
            <a:pPr lvl="2" marL="1296000" indent="-288000">
              <a:spcBef>
                <a:spcPts val="850"/>
              </a:spcBef>
              <a:buClr>
                <a:srgbClr val="000000"/>
              </a:buClr>
              <a:buSzPct val="45000"/>
              <a:buFont typeface="Wingdings" charset="2"/>
              <a:buChar char=""/>
            </a:pPr>
            <a:r>
              <a:rPr b="0" lang="ru-RU" sz="2000" spc="-1" strike="noStrike">
                <a:solidFill>
                  <a:srgbClr val="002060"/>
                </a:solidFill>
                <a:latin typeface="Calibri"/>
              </a:rPr>
              <a:t>Третий уровень структуры</a:t>
            </a:r>
            <a:endParaRPr b="0" lang="ru-RU" sz="2000" spc="-1" strike="noStrike">
              <a:solidFill>
                <a:srgbClr val="002060"/>
              </a:solidFill>
              <a:latin typeface="Calibri"/>
            </a:endParaRPr>
          </a:p>
          <a:p>
            <a:pPr lvl="3" marL="1728000" indent="-216000">
              <a:spcBef>
                <a:spcPts val="567"/>
              </a:spcBef>
              <a:buClr>
                <a:srgbClr val="000000"/>
              </a:buClr>
              <a:buSzPct val="75000"/>
              <a:buFont typeface="Symbol" charset="2"/>
              <a:buChar char=""/>
            </a:pPr>
            <a:r>
              <a:rPr b="0" lang="ru-RU" sz="2000" spc="-1" strike="noStrike">
                <a:solidFill>
                  <a:srgbClr val="002060"/>
                </a:solidFill>
                <a:latin typeface="Calibri"/>
              </a:rPr>
              <a:t>Четвёртый уровень структуры</a:t>
            </a:r>
            <a:endParaRPr b="0" lang="ru-RU" sz="2000" spc="-1" strike="noStrike">
              <a:solidFill>
                <a:srgbClr val="002060"/>
              </a:solidFill>
              <a:latin typeface="Calibri"/>
            </a:endParaRPr>
          </a:p>
          <a:p>
            <a:pPr lvl="4" marL="2160000" indent="-216000">
              <a:spcBef>
                <a:spcPts val="283"/>
              </a:spcBef>
              <a:buClr>
                <a:srgbClr val="000000"/>
              </a:buClr>
              <a:buSzPct val="45000"/>
              <a:buFont typeface="Wingdings" charset="2"/>
              <a:buChar char=""/>
            </a:pPr>
            <a:r>
              <a:rPr b="0" lang="ru-RU" sz="2000" spc="-1" strike="noStrike">
                <a:solidFill>
                  <a:srgbClr val="002060"/>
                </a:solidFill>
                <a:latin typeface="Calibri"/>
              </a:rPr>
              <a:t>Пятый уровень структуры</a:t>
            </a:r>
            <a:endParaRPr b="0" lang="ru-RU" sz="2000" spc="-1" strike="noStrike">
              <a:solidFill>
                <a:srgbClr val="002060"/>
              </a:solidFill>
              <a:latin typeface="Calibri"/>
            </a:endParaRPr>
          </a:p>
          <a:p>
            <a:pPr lvl="5" marL="2592000" indent="-216000">
              <a:spcBef>
                <a:spcPts val="283"/>
              </a:spcBef>
              <a:buClr>
                <a:srgbClr val="000000"/>
              </a:buClr>
              <a:buSzPct val="45000"/>
              <a:buFont typeface="Wingdings" charset="2"/>
              <a:buChar char=""/>
            </a:pPr>
            <a:r>
              <a:rPr b="0" lang="ru-RU" sz="2000" spc="-1" strike="noStrike">
                <a:solidFill>
                  <a:srgbClr val="002060"/>
                </a:solidFill>
                <a:latin typeface="Calibri"/>
              </a:rPr>
              <a:t>Шестой уровень структуры</a:t>
            </a:r>
            <a:endParaRPr b="0" lang="ru-RU" sz="2000" spc="-1" strike="noStrike">
              <a:solidFill>
                <a:srgbClr val="002060"/>
              </a:solidFill>
              <a:latin typeface="Calibri"/>
            </a:endParaRPr>
          </a:p>
          <a:p>
            <a:pPr lvl="6" marL="3024000" indent="-216000">
              <a:spcBef>
                <a:spcPts val="283"/>
              </a:spcBef>
              <a:buClr>
                <a:srgbClr val="000000"/>
              </a:buClr>
              <a:buSzPct val="45000"/>
              <a:buFont typeface="Wingdings" charset="2"/>
              <a:buChar char=""/>
            </a:pPr>
            <a:r>
              <a:rPr b="0" lang="ru-RU" sz="2000" spc="-1" strike="noStrike">
                <a:solidFill>
                  <a:srgbClr val="002060"/>
                </a:solidFill>
                <a:latin typeface="Calibri"/>
              </a:rPr>
              <a:t>Седьмой уровень структуры</a:t>
            </a:r>
            <a:endParaRPr b="0" lang="ru-RU" sz="2000" spc="-1" strike="noStrike">
              <a:solidFill>
                <a:srgbClr val="002060"/>
              </a:solidFill>
              <a:latin typeface="Calibri"/>
            </a:endParaRPr>
          </a:p>
        </p:txBody>
      </p:sp>
    </p:spTree>
  </p:cSld>
  <p:clrMap bg1="lt1" bg2="lt2" tx1="dk1" tx2="dk2" accent1="accent1" accent2="accent2" accent3="accent3" accent4="accent4" accent5="accent5" accent6="accent6" hlink="hlink" folHlink="folHlink"/>
  <p:sldLayoutIdLst>
    <p:sldLayoutId id="2147483649"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60" r:id="rId19"/>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 name="CustomShape 1"/>
          <p:cNvSpPr/>
          <p:nvPr/>
        </p:nvSpPr>
        <p:spPr>
          <a:xfrm>
            <a:off x="455040" y="404640"/>
            <a:ext cx="8220960" cy="1079640"/>
          </a:xfrm>
          <a:prstGeom prst="roundRect">
            <a:avLst>
              <a:gd name="adj" fmla="val 16667"/>
            </a:avLst>
          </a:prstGeom>
          <a:solidFill>
            <a:srgbClr val="99ff66">
              <a:alpha val="66000"/>
            </a:srgbClr>
          </a:solidFill>
          <a:ln w="50760">
            <a:solidFill>
              <a:srgbClr val="92d050"/>
            </a:solidFill>
            <a:round/>
          </a:ln>
        </p:spPr>
        <p:style>
          <a:lnRef idx="2">
            <a:schemeClr val="accent1">
              <a:shade val="50000"/>
            </a:schemeClr>
          </a:lnRef>
          <a:fillRef idx="1">
            <a:schemeClr val="accent1"/>
          </a:fillRef>
          <a:effectRef idx="0">
            <a:schemeClr val="accent1"/>
          </a:effectRef>
          <a:fontRef idx="minor"/>
        </p:style>
      </p:sp>
      <p:sp>
        <p:nvSpPr>
          <p:cNvPr id="44" name="CustomShape 2"/>
          <p:cNvSpPr/>
          <p:nvPr/>
        </p:nvSpPr>
        <p:spPr>
          <a:xfrm>
            <a:off x="455040" y="404640"/>
            <a:ext cx="8220960" cy="1079640"/>
          </a:xfrm>
          <a:prstGeom prst="roundRect">
            <a:avLst>
              <a:gd name="adj" fmla="val 16667"/>
            </a:avLst>
          </a:prstGeom>
          <a:solidFill>
            <a:srgbClr val="99ff66">
              <a:alpha val="75000"/>
            </a:srgbClr>
          </a:solidFill>
          <a:ln w="50760">
            <a:solidFill>
              <a:srgbClr val="92d050"/>
            </a:solidFill>
            <a:round/>
          </a:ln>
        </p:spPr>
        <p:style>
          <a:lnRef idx="2">
            <a:schemeClr val="accent1">
              <a:shade val="50000"/>
            </a:schemeClr>
          </a:lnRef>
          <a:fillRef idx="1">
            <a:schemeClr val="accent1"/>
          </a:fillRef>
          <a:effectRef idx="0">
            <a:schemeClr val="accent1"/>
          </a:effectRef>
          <a:fontRef idx="minor"/>
        </p:style>
      </p:sp>
      <p:pic>
        <p:nvPicPr>
          <p:cNvPr id="45" name="Picture 14" descr=""/>
          <p:cNvPicPr/>
          <p:nvPr/>
        </p:nvPicPr>
        <p:blipFill>
          <a:blip r:embed="rId2">
            <a:extLst>
              <a:ext uri="{BEBA8EAE-BF5A-486C-A8C5-ECC9F3942E4B}">
                <a14:imgProps xmlns:a14="http://schemas.microsoft.com/office/drawing/2010/main">
                  <a14:imgLayer r:embed="rId4">
                    <a14:imgEffect>
                      <a14:brightnessContrast contrast="-67000"/>
                    </a14:imgEffect>
                  </a14:imgLayer>
                </a14:imgProps>
              </a:ext>
            </a:extLst>
          </a:blip>
          <a:srcRect l="13981" t="0" r="12596" b="0"/>
          <a:stretch/>
        </p:blipFill>
        <p:spPr>
          <a:xfrm rot="2062200">
            <a:off x="7232760" y="4026960"/>
            <a:ext cx="1339200" cy="1367640"/>
          </a:xfrm>
          <a:prstGeom prst="rect">
            <a:avLst/>
          </a:prstGeom>
          <a:ln>
            <a:noFill/>
          </a:ln>
        </p:spPr>
      </p:pic>
      <p:sp>
        <p:nvSpPr>
          <p:cNvPr id="46" name="PlaceHolder 3"/>
          <p:cNvSpPr>
            <a:spLocks noGrp="1"/>
          </p:cNvSpPr>
          <p:nvPr>
            <p:ph type="title"/>
          </p:nvPr>
        </p:nvSpPr>
        <p:spPr>
          <a:xfrm>
            <a:off x="467640" y="332640"/>
            <a:ext cx="8229240" cy="1142640"/>
          </a:xfrm>
          <a:prstGeom prst="rect">
            <a:avLst/>
          </a:prstGeom>
        </p:spPr>
        <p:txBody>
          <a:bodyPr anchor="ctr"/>
          <a:p>
            <a:pPr algn="ctr">
              <a:lnSpc>
                <a:spcPct val="100000"/>
              </a:lnSpc>
            </a:pPr>
            <a:r>
              <a:rPr b="0" lang="ru-RU" sz="4400" spc="-1" strike="noStrike">
                <a:solidFill>
                  <a:srgbClr val="002060"/>
                </a:solidFill>
                <a:latin typeface="Calibri"/>
              </a:rPr>
              <a:t>Образец заголовка</a:t>
            </a:r>
            <a:endParaRPr b="0" lang="ru-RU" sz="4400" spc="-1" strike="noStrike">
              <a:solidFill>
                <a:srgbClr val="000000"/>
              </a:solidFill>
              <a:latin typeface="Calibri"/>
            </a:endParaRPr>
          </a:p>
        </p:txBody>
      </p:sp>
      <p:sp>
        <p:nvSpPr>
          <p:cNvPr id="47" name="PlaceHolder 4"/>
          <p:cNvSpPr>
            <a:spLocks noGrp="1"/>
          </p:cNvSpPr>
          <p:nvPr>
            <p:ph type="body"/>
          </p:nvPr>
        </p:nvSpPr>
        <p:spPr>
          <a:xfrm>
            <a:off x="467640" y="1772640"/>
            <a:ext cx="8229240" cy="4525560"/>
          </a:xfrm>
          <a:prstGeom prst="rect">
            <a:avLst/>
          </a:prstGeom>
        </p:spPr>
        <p:txBody>
          <a:bodyPr/>
          <a:p>
            <a:pPr marL="343080" indent="-342720">
              <a:lnSpc>
                <a:spcPct val="100000"/>
              </a:lnSpc>
              <a:spcBef>
                <a:spcPts val="641"/>
              </a:spcBef>
              <a:buClr>
                <a:srgbClr val="002060"/>
              </a:buClr>
              <a:buFont typeface="Arial"/>
              <a:buChar char="•"/>
            </a:pPr>
            <a:r>
              <a:rPr b="0" lang="ru-RU" sz="3200" spc="-1" strike="noStrike">
                <a:solidFill>
                  <a:srgbClr val="002060"/>
                </a:solidFill>
                <a:latin typeface="Calibri"/>
              </a:rPr>
              <a:t>Образец текста</a:t>
            </a:r>
            <a:endParaRPr b="0" lang="ru-RU" sz="3200" spc="-1" strike="noStrike">
              <a:solidFill>
                <a:srgbClr val="002060"/>
              </a:solidFill>
              <a:latin typeface="Calibri"/>
            </a:endParaRPr>
          </a:p>
          <a:p>
            <a:pPr lvl="1" marL="743040" indent="-285480">
              <a:lnSpc>
                <a:spcPct val="100000"/>
              </a:lnSpc>
              <a:spcBef>
                <a:spcPts val="561"/>
              </a:spcBef>
              <a:buClr>
                <a:srgbClr val="002060"/>
              </a:buClr>
              <a:buFont typeface="Arial"/>
              <a:buChar char="–"/>
            </a:pPr>
            <a:r>
              <a:rPr b="0" lang="ru-RU" sz="2800" spc="-1" strike="noStrike">
                <a:solidFill>
                  <a:srgbClr val="002060"/>
                </a:solidFill>
                <a:latin typeface="Calibri"/>
              </a:rPr>
              <a:t>Второй уровень</a:t>
            </a:r>
            <a:endParaRPr b="0" lang="ru-RU" sz="2800" spc="-1" strike="noStrike">
              <a:solidFill>
                <a:srgbClr val="002060"/>
              </a:solidFill>
              <a:latin typeface="Calibri"/>
            </a:endParaRPr>
          </a:p>
          <a:p>
            <a:pPr lvl="2" marL="1143000" indent="-228240">
              <a:lnSpc>
                <a:spcPct val="100000"/>
              </a:lnSpc>
              <a:spcBef>
                <a:spcPts val="479"/>
              </a:spcBef>
              <a:buClr>
                <a:srgbClr val="002060"/>
              </a:buClr>
              <a:buFont typeface="Arial"/>
              <a:buChar char="•"/>
            </a:pPr>
            <a:r>
              <a:rPr b="0" lang="ru-RU" sz="2400" spc="-1" strike="noStrike">
                <a:solidFill>
                  <a:srgbClr val="002060"/>
                </a:solidFill>
                <a:latin typeface="Calibri"/>
              </a:rPr>
              <a:t>Третий уровень</a:t>
            </a:r>
            <a:endParaRPr b="0" lang="ru-RU" sz="2400" spc="-1" strike="noStrike">
              <a:solidFill>
                <a:srgbClr val="002060"/>
              </a:solidFill>
              <a:latin typeface="Calibri"/>
            </a:endParaRPr>
          </a:p>
          <a:p>
            <a:pPr lvl="3" marL="1600200" indent="-228240">
              <a:lnSpc>
                <a:spcPct val="100000"/>
              </a:lnSpc>
              <a:spcBef>
                <a:spcPts val="400"/>
              </a:spcBef>
              <a:buClr>
                <a:srgbClr val="002060"/>
              </a:buClr>
              <a:buFont typeface="Arial"/>
              <a:buChar char="–"/>
            </a:pPr>
            <a:r>
              <a:rPr b="0" lang="ru-RU" sz="2000" spc="-1" strike="noStrike">
                <a:solidFill>
                  <a:srgbClr val="002060"/>
                </a:solidFill>
                <a:latin typeface="Calibri"/>
              </a:rPr>
              <a:t>Четвертый уровень</a:t>
            </a:r>
            <a:endParaRPr b="0" lang="ru-RU" sz="2000" spc="-1" strike="noStrike">
              <a:solidFill>
                <a:srgbClr val="002060"/>
              </a:solidFill>
              <a:latin typeface="Calibri"/>
            </a:endParaRPr>
          </a:p>
          <a:p>
            <a:pPr lvl="4" marL="2057400" indent="-228240">
              <a:lnSpc>
                <a:spcPct val="100000"/>
              </a:lnSpc>
              <a:spcBef>
                <a:spcPts val="400"/>
              </a:spcBef>
              <a:buClr>
                <a:srgbClr val="002060"/>
              </a:buClr>
              <a:buFont typeface="Arial"/>
              <a:buChar char="»"/>
            </a:pPr>
            <a:r>
              <a:rPr b="0" lang="ru-RU" sz="2000" spc="-1" strike="noStrike">
                <a:solidFill>
                  <a:srgbClr val="002060"/>
                </a:solidFill>
                <a:latin typeface="Calibri"/>
              </a:rPr>
              <a:t>Пятый уровень</a:t>
            </a:r>
            <a:endParaRPr b="0" lang="ru-RU" sz="2000" spc="-1" strike="noStrike">
              <a:solidFill>
                <a:srgbClr val="002060"/>
              </a:solidFill>
              <a:latin typeface="Calibri"/>
            </a:endParaRPr>
          </a:p>
        </p:txBody>
      </p:sp>
      <p:sp>
        <p:nvSpPr>
          <p:cNvPr id="48" name="PlaceHolder 5"/>
          <p:cNvSpPr>
            <a:spLocks noGrp="1"/>
          </p:cNvSpPr>
          <p:nvPr>
            <p:ph type="dt"/>
          </p:nvPr>
        </p:nvSpPr>
        <p:spPr>
          <a:xfrm>
            <a:off x="457200" y="6356520"/>
            <a:ext cx="2133360" cy="364680"/>
          </a:xfrm>
          <a:prstGeom prst="rect">
            <a:avLst/>
          </a:prstGeom>
        </p:spPr>
        <p:txBody>
          <a:bodyPr anchor="ctr"/>
          <a:p>
            <a:pPr>
              <a:lnSpc>
                <a:spcPct val="100000"/>
              </a:lnSpc>
            </a:pPr>
            <a:fld id="{6B17D9A1-5368-4CFB-B700-1F7E23752247}" type="datetime">
              <a:rPr b="0" lang="ru-RU" sz="1200" spc="-1" strike="noStrike">
                <a:solidFill>
                  <a:srgbClr val="8b8b8b"/>
                </a:solidFill>
                <a:latin typeface="Calibri"/>
              </a:rPr>
              <a:t>28.2.18</a:t>
            </a:fld>
            <a:endParaRPr b="0" lang="ru-RU" sz="1200" spc="-1" strike="noStrike">
              <a:latin typeface="Times New Roman"/>
            </a:endParaRPr>
          </a:p>
        </p:txBody>
      </p:sp>
      <p:sp>
        <p:nvSpPr>
          <p:cNvPr id="49" name="PlaceHolder 6"/>
          <p:cNvSpPr>
            <a:spLocks noGrp="1"/>
          </p:cNvSpPr>
          <p:nvPr>
            <p:ph type="ftr"/>
          </p:nvPr>
        </p:nvSpPr>
        <p:spPr>
          <a:xfrm>
            <a:off x="3124080" y="6356520"/>
            <a:ext cx="2895120" cy="364680"/>
          </a:xfrm>
          <a:prstGeom prst="rect">
            <a:avLst/>
          </a:prstGeom>
        </p:spPr>
        <p:txBody>
          <a:bodyPr anchor="ctr"/>
          <a:p>
            <a:endParaRPr b="0" lang="ru-RU" sz="2400" spc="-1" strike="noStrike">
              <a:latin typeface="Times New Roman"/>
            </a:endParaRPr>
          </a:p>
        </p:txBody>
      </p:sp>
      <p:sp>
        <p:nvSpPr>
          <p:cNvPr id="50" name="PlaceHolder 7"/>
          <p:cNvSpPr>
            <a:spLocks noGrp="1"/>
          </p:cNvSpPr>
          <p:nvPr>
            <p:ph type="sldNum"/>
          </p:nvPr>
        </p:nvSpPr>
        <p:spPr>
          <a:xfrm>
            <a:off x="6553080" y="6356520"/>
            <a:ext cx="2133360" cy="364680"/>
          </a:xfrm>
          <a:prstGeom prst="rect">
            <a:avLst/>
          </a:prstGeom>
        </p:spPr>
        <p:txBody>
          <a:bodyPr anchor="ctr"/>
          <a:p>
            <a:pPr algn="r">
              <a:lnSpc>
                <a:spcPct val="100000"/>
              </a:lnSpc>
            </a:pPr>
            <a:fld id="{4ECBDB0D-52EE-47DA-A23A-4F9D3F9EEC90}" type="slidenum">
              <a:rPr b="0" lang="ru-RU" sz="1200" spc="-1" strike="noStrike">
                <a:solidFill>
                  <a:srgbClr val="8b8b8b"/>
                </a:solidFill>
                <a:latin typeface="Calibri"/>
              </a:rPr>
              <a:t>&lt;номер&gt;</a:t>
            </a:fld>
            <a:endParaRPr b="0" lang="ru-RU" sz="1200" spc="-1" strike="noStrike">
              <a:latin typeface="Times New Roman"/>
            </a:endParaRPr>
          </a:p>
        </p:txBody>
      </p:sp>
      <p:pic>
        <p:nvPicPr>
          <p:cNvPr id="51" name="Picture 16" descr=""/>
          <p:cNvPicPr/>
          <p:nvPr/>
        </p:nvPicPr>
        <p:blipFill>
          <a:blip r:embed="rId3">
            <a:extLst>
              <a:ext uri="{BEBA8EAE-BF5A-486C-A8C5-ECC9F3942E4B}">
                <a14:imgProps xmlns:a14="http://schemas.microsoft.com/office/drawing/2010/main">
                  <a14:imgLayer r:embed="rId6">
                    <a14:imgEffect>
                      <a14:brightnessContrast amount="-24000" bright="-7000" contrast="-28000"/>
                    </a14:imgEffect>
                  </a14:imgLayer>
                </a14:imgProps>
              </a:ext>
            </a:extLst>
          </a:blip>
          <a:stretch/>
        </p:blipFill>
        <p:spPr>
          <a:xfrm rot="655800">
            <a:off x="6303240" y="3728520"/>
            <a:ext cx="2721240" cy="3332160"/>
          </a:xfrm>
          <a:prstGeom prst="rect">
            <a:avLst/>
          </a:prstGeom>
          <a:ln>
            <a:noFill/>
          </a:ln>
        </p:spPr>
      </p:pic>
    </p:spTree>
  </p:cSld>
  <p:clrMap bg1="lt1" bg2="lt2" tx1="dk1" tx2="dk2" accent1="accent1" accent2="accent2" accent3="accent3" accent4="accent4" accent5="accent5" accent6="accent6" hlink="hlink" folHlink="folHlink"/>
  <p:sldLayoutIdLst>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 name="CustomShape 1"/>
          <p:cNvSpPr/>
          <p:nvPr/>
        </p:nvSpPr>
        <p:spPr>
          <a:xfrm>
            <a:off x="455040" y="404640"/>
            <a:ext cx="8220960" cy="1079640"/>
          </a:xfrm>
          <a:prstGeom prst="roundRect">
            <a:avLst>
              <a:gd name="adj" fmla="val 16667"/>
            </a:avLst>
          </a:prstGeom>
          <a:solidFill>
            <a:srgbClr val="99ff66">
              <a:alpha val="66000"/>
            </a:srgbClr>
          </a:solidFill>
          <a:ln w="50760">
            <a:solidFill>
              <a:srgbClr val="92d050"/>
            </a:solidFill>
            <a:round/>
          </a:ln>
        </p:spPr>
        <p:style>
          <a:lnRef idx="2">
            <a:schemeClr val="accent1">
              <a:shade val="50000"/>
            </a:schemeClr>
          </a:lnRef>
          <a:fillRef idx="1">
            <a:schemeClr val="accent1"/>
          </a:fillRef>
          <a:effectRef idx="0">
            <a:schemeClr val="accent1"/>
          </a:effectRef>
          <a:fontRef idx="minor"/>
        </p:style>
      </p:sp>
      <p:sp>
        <p:nvSpPr>
          <p:cNvPr id="89" name="CustomShape 2"/>
          <p:cNvSpPr/>
          <p:nvPr/>
        </p:nvSpPr>
        <p:spPr>
          <a:xfrm>
            <a:off x="455040" y="404640"/>
            <a:ext cx="8220960" cy="1079640"/>
          </a:xfrm>
          <a:prstGeom prst="roundRect">
            <a:avLst>
              <a:gd name="adj" fmla="val 16667"/>
            </a:avLst>
          </a:prstGeom>
          <a:solidFill>
            <a:srgbClr val="99ff66">
              <a:alpha val="75000"/>
            </a:srgbClr>
          </a:solidFill>
          <a:ln w="50760">
            <a:solidFill>
              <a:srgbClr val="92d050"/>
            </a:solidFill>
            <a:round/>
          </a:ln>
        </p:spPr>
        <p:style>
          <a:lnRef idx="2">
            <a:schemeClr val="accent1">
              <a:shade val="50000"/>
            </a:schemeClr>
          </a:lnRef>
          <a:fillRef idx="1">
            <a:schemeClr val="accent1"/>
          </a:fillRef>
          <a:effectRef idx="0">
            <a:schemeClr val="accent1"/>
          </a:effectRef>
          <a:fontRef idx="minor"/>
        </p:style>
      </p:sp>
      <p:sp>
        <p:nvSpPr>
          <p:cNvPr id="90" name="PlaceHolder 3"/>
          <p:cNvSpPr>
            <a:spLocks noGrp="1"/>
          </p:cNvSpPr>
          <p:nvPr>
            <p:ph type="title"/>
          </p:nvPr>
        </p:nvSpPr>
        <p:spPr>
          <a:xfrm>
            <a:off x="457200" y="274680"/>
            <a:ext cx="8229240" cy="1142640"/>
          </a:xfrm>
          <a:prstGeom prst="rect">
            <a:avLst/>
          </a:prstGeom>
        </p:spPr>
        <p:txBody>
          <a:bodyPr anchor="ctr"/>
          <a:p>
            <a:pPr algn="ctr">
              <a:lnSpc>
                <a:spcPct val="100000"/>
              </a:lnSpc>
            </a:pPr>
            <a:r>
              <a:rPr b="0" lang="ru-RU" sz="4400" spc="-1" strike="noStrike">
                <a:solidFill>
                  <a:srgbClr val="002060"/>
                </a:solidFill>
                <a:latin typeface="Calibri"/>
              </a:rPr>
              <a:t>Образец заголовка</a:t>
            </a:r>
            <a:endParaRPr b="0" lang="ru-RU" sz="4400" spc="-1" strike="noStrike">
              <a:solidFill>
                <a:srgbClr val="000000"/>
              </a:solidFill>
              <a:latin typeface="Calibri"/>
            </a:endParaRPr>
          </a:p>
        </p:txBody>
      </p:sp>
      <p:sp>
        <p:nvSpPr>
          <p:cNvPr id="91" name="PlaceHolder 4"/>
          <p:cNvSpPr>
            <a:spLocks noGrp="1"/>
          </p:cNvSpPr>
          <p:nvPr>
            <p:ph type="body"/>
          </p:nvPr>
        </p:nvSpPr>
        <p:spPr>
          <a:xfrm>
            <a:off x="457200" y="1600200"/>
            <a:ext cx="4038120" cy="4525560"/>
          </a:xfrm>
          <a:prstGeom prst="rect">
            <a:avLst/>
          </a:prstGeom>
        </p:spPr>
        <p:txBody>
          <a:bodyPr/>
          <a:p>
            <a:pPr marL="343080" indent="-342720">
              <a:lnSpc>
                <a:spcPct val="100000"/>
              </a:lnSpc>
              <a:spcBef>
                <a:spcPts val="561"/>
              </a:spcBef>
              <a:buClr>
                <a:srgbClr val="002060"/>
              </a:buClr>
              <a:buFont typeface="Arial"/>
              <a:buChar char="•"/>
            </a:pPr>
            <a:r>
              <a:rPr b="0" lang="ru-RU" sz="2800" spc="-1" strike="noStrike">
                <a:solidFill>
                  <a:srgbClr val="002060"/>
                </a:solidFill>
                <a:latin typeface="Calibri"/>
              </a:rPr>
              <a:t>Образец текста</a:t>
            </a:r>
            <a:endParaRPr b="0" lang="ru-RU" sz="2800" spc="-1" strike="noStrike">
              <a:solidFill>
                <a:srgbClr val="002060"/>
              </a:solidFill>
              <a:latin typeface="Calibri"/>
            </a:endParaRPr>
          </a:p>
          <a:p>
            <a:pPr lvl="1" marL="743040" indent="-285480">
              <a:lnSpc>
                <a:spcPct val="100000"/>
              </a:lnSpc>
              <a:spcBef>
                <a:spcPts val="479"/>
              </a:spcBef>
              <a:buClr>
                <a:srgbClr val="002060"/>
              </a:buClr>
              <a:buFont typeface="Arial"/>
              <a:buChar char="–"/>
            </a:pPr>
            <a:r>
              <a:rPr b="0" lang="ru-RU" sz="2400" spc="-1" strike="noStrike">
                <a:solidFill>
                  <a:srgbClr val="002060"/>
                </a:solidFill>
                <a:latin typeface="Calibri"/>
              </a:rPr>
              <a:t>Второй уровень</a:t>
            </a:r>
            <a:endParaRPr b="0" lang="ru-RU" sz="2400" spc="-1" strike="noStrike">
              <a:solidFill>
                <a:srgbClr val="002060"/>
              </a:solidFill>
              <a:latin typeface="Calibri"/>
            </a:endParaRPr>
          </a:p>
          <a:p>
            <a:pPr lvl="2" marL="1143000" indent="-228240">
              <a:lnSpc>
                <a:spcPct val="100000"/>
              </a:lnSpc>
              <a:spcBef>
                <a:spcPts val="400"/>
              </a:spcBef>
              <a:buClr>
                <a:srgbClr val="002060"/>
              </a:buClr>
              <a:buFont typeface="Arial"/>
              <a:buChar char="•"/>
            </a:pPr>
            <a:r>
              <a:rPr b="0" lang="ru-RU" sz="2000" spc="-1" strike="noStrike">
                <a:solidFill>
                  <a:srgbClr val="002060"/>
                </a:solidFill>
                <a:latin typeface="Calibri"/>
              </a:rPr>
              <a:t>Третий уровень</a:t>
            </a:r>
            <a:endParaRPr b="0" lang="ru-RU" sz="2000" spc="-1" strike="noStrike">
              <a:solidFill>
                <a:srgbClr val="002060"/>
              </a:solidFill>
              <a:latin typeface="Calibri"/>
            </a:endParaRPr>
          </a:p>
          <a:p>
            <a:pPr lvl="3" marL="1600200" indent="-228240">
              <a:lnSpc>
                <a:spcPct val="100000"/>
              </a:lnSpc>
              <a:spcBef>
                <a:spcPts val="360"/>
              </a:spcBef>
              <a:buClr>
                <a:srgbClr val="002060"/>
              </a:buClr>
              <a:buFont typeface="Arial"/>
              <a:buChar char="–"/>
            </a:pPr>
            <a:r>
              <a:rPr b="0" lang="ru-RU" sz="1800" spc="-1" strike="noStrike">
                <a:solidFill>
                  <a:srgbClr val="002060"/>
                </a:solidFill>
                <a:latin typeface="Calibri"/>
              </a:rPr>
              <a:t>Четвертый уровень</a:t>
            </a:r>
            <a:endParaRPr b="0" lang="ru-RU" sz="1800" spc="-1" strike="noStrike">
              <a:solidFill>
                <a:srgbClr val="002060"/>
              </a:solidFill>
              <a:latin typeface="Calibri"/>
            </a:endParaRPr>
          </a:p>
          <a:p>
            <a:pPr lvl="4" marL="2057400" indent="-228240">
              <a:lnSpc>
                <a:spcPct val="100000"/>
              </a:lnSpc>
              <a:spcBef>
                <a:spcPts val="360"/>
              </a:spcBef>
              <a:buClr>
                <a:srgbClr val="002060"/>
              </a:buClr>
              <a:buFont typeface="Arial"/>
              <a:buChar char="»"/>
            </a:pPr>
            <a:r>
              <a:rPr b="0" lang="ru-RU" sz="1800" spc="-1" strike="noStrike">
                <a:solidFill>
                  <a:srgbClr val="002060"/>
                </a:solidFill>
                <a:latin typeface="Calibri"/>
              </a:rPr>
              <a:t>Пятый уровень</a:t>
            </a:r>
            <a:endParaRPr b="0" lang="ru-RU" sz="1800" spc="-1" strike="noStrike">
              <a:solidFill>
                <a:srgbClr val="002060"/>
              </a:solidFill>
              <a:latin typeface="Calibri"/>
            </a:endParaRPr>
          </a:p>
        </p:txBody>
      </p:sp>
      <p:sp>
        <p:nvSpPr>
          <p:cNvPr id="92" name="PlaceHolder 5"/>
          <p:cNvSpPr>
            <a:spLocks noGrp="1"/>
          </p:cNvSpPr>
          <p:nvPr>
            <p:ph type="body"/>
          </p:nvPr>
        </p:nvSpPr>
        <p:spPr>
          <a:xfrm>
            <a:off x="4644000" y="1600200"/>
            <a:ext cx="4042440" cy="4525560"/>
          </a:xfrm>
          <a:prstGeom prst="rect">
            <a:avLst/>
          </a:prstGeom>
        </p:spPr>
        <p:txBody>
          <a:bodyPr/>
          <a:p>
            <a:pPr marL="343080" indent="-342720">
              <a:lnSpc>
                <a:spcPct val="100000"/>
              </a:lnSpc>
              <a:spcBef>
                <a:spcPts val="561"/>
              </a:spcBef>
              <a:buClr>
                <a:srgbClr val="002060"/>
              </a:buClr>
              <a:buFont typeface="Arial"/>
              <a:buChar char="•"/>
            </a:pPr>
            <a:r>
              <a:rPr b="0" lang="ru-RU" sz="2800" spc="-1" strike="noStrike">
                <a:solidFill>
                  <a:srgbClr val="002060"/>
                </a:solidFill>
                <a:latin typeface="Calibri"/>
              </a:rPr>
              <a:t>Образец текста</a:t>
            </a:r>
            <a:endParaRPr b="0" lang="ru-RU" sz="2800" spc="-1" strike="noStrike">
              <a:solidFill>
                <a:srgbClr val="002060"/>
              </a:solidFill>
              <a:latin typeface="Calibri"/>
            </a:endParaRPr>
          </a:p>
          <a:p>
            <a:pPr lvl="1" marL="743040" indent="-285480">
              <a:lnSpc>
                <a:spcPct val="100000"/>
              </a:lnSpc>
              <a:spcBef>
                <a:spcPts val="479"/>
              </a:spcBef>
              <a:buClr>
                <a:srgbClr val="002060"/>
              </a:buClr>
              <a:buFont typeface="Arial"/>
              <a:buChar char="–"/>
            </a:pPr>
            <a:r>
              <a:rPr b="0" lang="ru-RU" sz="2400" spc="-1" strike="noStrike">
                <a:solidFill>
                  <a:srgbClr val="002060"/>
                </a:solidFill>
                <a:latin typeface="Calibri"/>
              </a:rPr>
              <a:t>Второй уровень</a:t>
            </a:r>
            <a:endParaRPr b="0" lang="ru-RU" sz="2400" spc="-1" strike="noStrike">
              <a:solidFill>
                <a:srgbClr val="002060"/>
              </a:solidFill>
              <a:latin typeface="Calibri"/>
            </a:endParaRPr>
          </a:p>
          <a:p>
            <a:pPr lvl="2" marL="1143000" indent="-228240">
              <a:lnSpc>
                <a:spcPct val="100000"/>
              </a:lnSpc>
              <a:spcBef>
                <a:spcPts val="400"/>
              </a:spcBef>
              <a:buClr>
                <a:srgbClr val="002060"/>
              </a:buClr>
              <a:buFont typeface="Arial"/>
              <a:buChar char="•"/>
            </a:pPr>
            <a:r>
              <a:rPr b="0" lang="ru-RU" sz="2000" spc="-1" strike="noStrike">
                <a:solidFill>
                  <a:srgbClr val="002060"/>
                </a:solidFill>
                <a:latin typeface="Calibri"/>
              </a:rPr>
              <a:t>Третий уровень</a:t>
            </a:r>
            <a:endParaRPr b="0" lang="ru-RU" sz="2000" spc="-1" strike="noStrike">
              <a:solidFill>
                <a:srgbClr val="002060"/>
              </a:solidFill>
              <a:latin typeface="Calibri"/>
            </a:endParaRPr>
          </a:p>
          <a:p>
            <a:pPr lvl="3" marL="1600200" indent="-228240">
              <a:lnSpc>
                <a:spcPct val="100000"/>
              </a:lnSpc>
              <a:spcBef>
                <a:spcPts val="360"/>
              </a:spcBef>
              <a:buClr>
                <a:srgbClr val="002060"/>
              </a:buClr>
              <a:buFont typeface="Arial"/>
              <a:buChar char="–"/>
            </a:pPr>
            <a:r>
              <a:rPr b="0" lang="ru-RU" sz="1800" spc="-1" strike="noStrike">
                <a:solidFill>
                  <a:srgbClr val="002060"/>
                </a:solidFill>
                <a:latin typeface="Calibri"/>
              </a:rPr>
              <a:t>Четвертый уровень</a:t>
            </a:r>
            <a:endParaRPr b="0" lang="ru-RU" sz="1800" spc="-1" strike="noStrike">
              <a:solidFill>
                <a:srgbClr val="002060"/>
              </a:solidFill>
              <a:latin typeface="Calibri"/>
            </a:endParaRPr>
          </a:p>
          <a:p>
            <a:pPr lvl="4" marL="2057400" indent="-228240">
              <a:lnSpc>
                <a:spcPct val="100000"/>
              </a:lnSpc>
              <a:spcBef>
                <a:spcPts val="360"/>
              </a:spcBef>
              <a:buClr>
                <a:srgbClr val="002060"/>
              </a:buClr>
              <a:buFont typeface="Arial"/>
              <a:buChar char="»"/>
            </a:pPr>
            <a:r>
              <a:rPr b="0" lang="ru-RU" sz="1800" spc="-1" strike="noStrike">
                <a:solidFill>
                  <a:srgbClr val="002060"/>
                </a:solidFill>
                <a:latin typeface="Calibri"/>
              </a:rPr>
              <a:t>Пятый уровень</a:t>
            </a:r>
            <a:endParaRPr b="0" lang="ru-RU" sz="1800" spc="-1" strike="noStrike">
              <a:solidFill>
                <a:srgbClr val="002060"/>
              </a:solidFill>
              <a:latin typeface="Calibri"/>
            </a:endParaRPr>
          </a:p>
        </p:txBody>
      </p:sp>
      <p:sp>
        <p:nvSpPr>
          <p:cNvPr id="93" name="PlaceHolder 6"/>
          <p:cNvSpPr>
            <a:spLocks noGrp="1"/>
          </p:cNvSpPr>
          <p:nvPr>
            <p:ph type="dt"/>
          </p:nvPr>
        </p:nvSpPr>
        <p:spPr>
          <a:xfrm>
            <a:off x="457200" y="6356520"/>
            <a:ext cx="2133360" cy="364680"/>
          </a:xfrm>
          <a:prstGeom prst="rect">
            <a:avLst/>
          </a:prstGeom>
        </p:spPr>
        <p:txBody>
          <a:bodyPr anchor="ctr"/>
          <a:p>
            <a:pPr>
              <a:lnSpc>
                <a:spcPct val="100000"/>
              </a:lnSpc>
            </a:pPr>
            <a:fld id="{786D43E4-F7D0-4E42-8E7D-F472581A289F}" type="datetime">
              <a:rPr b="0" lang="ru-RU" sz="1200" spc="-1" strike="noStrike">
                <a:solidFill>
                  <a:srgbClr val="8b8b8b"/>
                </a:solidFill>
                <a:latin typeface="Calibri"/>
              </a:rPr>
              <a:t>28.2.18</a:t>
            </a:fld>
            <a:endParaRPr b="0" lang="ru-RU" sz="1200" spc="-1" strike="noStrike">
              <a:latin typeface="Times New Roman"/>
            </a:endParaRPr>
          </a:p>
        </p:txBody>
      </p:sp>
      <p:sp>
        <p:nvSpPr>
          <p:cNvPr id="94" name="PlaceHolder 7"/>
          <p:cNvSpPr>
            <a:spLocks noGrp="1"/>
          </p:cNvSpPr>
          <p:nvPr>
            <p:ph type="ftr"/>
          </p:nvPr>
        </p:nvSpPr>
        <p:spPr>
          <a:xfrm>
            <a:off x="3124080" y="6356520"/>
            <a:ext cx="2895120" cy="364680"/>
          </a:xfrm>
          <a:prstGeom prst="rect">
            <a:avLst/>
          </a:prstGeom>
        </p:spPr>
        <p:txBody>
          <a:bodyPr anchor="ctr"/>
          <a:p>
            <a:endParaRPr b="0" lang="ru-RU" sz="2400" spc="-1" strike="noStrike">
              <a:latin typeface="Times New Roman"/>
            </a:endParaRPr>
          </a:p>
        </p:txBody>
      </p:sp>
      <p:sp>
        <p:nvSpPr>
          <p:cNvPr id="95" name="PlaceHolder 8"/>
          <p:cNvSpPr>
            <a:spLocks noGrp="1"/>
          </p:cNvSpPr>
          <p:nvPr>
            <p:ph type="sldNum"/>
          </p:nvPr>
        </p:nvSpPr>
        <p:spPr>
          <a:xfrm>
            <a:off x="6553080" y="6356520"/>
            <a:ext cx="2133360" cy="364680"/>
          </a:xfrm>
          <a:prstGeom prst="rect">
            <a:avLst/>
          </a:prstGeom>
        </p:spPr>
        <p:txBody>
          <a:bodyPr anchor="ctr"/>
          <a:p>
            <a:pPr algn="r">
              <a:lnSpc>
                <a:spcPct val="100000"/>
              </a:lnSpc>
            </a:pPr>
            <a:fld id="{CFD77E96-9C34-4381-BDFD-800E7E6F8C8D}" type="slidenum">
              <a:rPr b="0" lang="ru-RU" sz="1200" spc="-1" strike="noStrike">
                <a:solidFill>
                  <a:srgbClr val="8b8b8b"/>
                </a:solidFill>
                <a:latin typeface="Calibri"/>
              </a:rPr>
              <a:t>&lt;номер&gt;</a:t>
            </a:fld>
            <a:endParaRPr b="0" lang="ru-RU" sz="1200" spc="-1" strike="noStrike">
              <a:latin typeface="Times New Roman"/>
            </a:endParaRPr>
          </a:p>
        </p:txBody>
      </p:sp>
      <p:pic>
        <p:nvPicPr>
          <p:cNvPr id="96" name="Picture 2" descr=""/>
          <p:cNvPicPr/>
          <p:nvPr/>
        </p:nvPicPr>
        <p:blipFill>
          <a:blip r:embed="rId2">
            <a:extLst>
              <a:ext uri="{BEBA8EAE-BF5A-486C-A8C5-ECC9F3942E4B}">
                <a14:imgProps xmlns:a14="http://schemas.microsoft.com/office/drawing/2010/main">
                  <a14:imgLayer r:embed="rId3">
                    <a14:imgEffect>
                      <a14:brightnessContrast amount="-19000" contrast="-7000"/>
                    </a14:imgEffect>
                  </a14:imgLayer>
                </a14:imgProps>
              </a:ext>
            </a:extLst>
          </a:blip>
          <a:srcRect l="9130" t="0" r="5052" b="0"/>
          <a:stretch/>
        </p:blipFill>
        <p:spPr>
          <a:xfrm>
            <a:off x="0" y="5229360"/>
            <a:ext cx="9143640" cy="1878840"/>
          </a:xfrm>
          <a:prstGeom prst="rect">
            <a:avLst/>
          </a:prstGeom>
          <a:ln>
            <a:noFill/>
          </a:ln>
        </p:spPr>
      </p:pic>
      <p:sp>
        <p:nvSpPr>
          <p:cNvPr id="97" name="CustomShape 9"/>
          <p:cNvSpPr/>
          <p:nvPr/>
        </p:nvSpPr>
        <p:spPr>
          <a:xfrm>
            <a:off x="455040" y="1700640"/>
            <a:ext cx="3972600" cy="4320000"/>
          </a:xfrm>
          <a:prstGeom prst="roundRect">
            <a:avLst>
              <a:gd name="adj" fmla="val 16667"/>
            </a:avLst>
          </a:prstGeom>
          <a:noFill/>
          <a:ln w="50760">
            <a:solidFill>
              <a:srgbClr val="99ff66"/>
            </a:solidFill>
            <a:round/>
          </a:ln>
          <a:effectLst>
            <a:outerShdw algn="ctr" blurRad="63500" rotWithShape="0" sx="102000" sy="10200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p:style>
      </p:sp>
      <p:sp>
        <p:nvSpPr>
          <p:cNvPr id="98" name="CustomShape 10"/>
          <p:cNvSpPr/>
          <p:nvPr/>
        </p:nvSpPr>
        <p:spPr>
          <a:xfrm>
            <a:off x="4716000" y="1675080"/>
            <a:ext cx="3960000" cy="4320000"/>
          </a:xfrm>
          <a:prstGeom prst="roundRect">
            <a:avLst>
              <a:gd name="adj" fmla="val 16667"/>
            </a:avLst>
          </a:prstGeom>
          <a:noFill/>
          <a:ln w="50760">
            <a:solidFill>
              <a:srgbClr val="99ff66"/>
            </a:solidFill>
            <a:round/>
          </a:ln>
          <a:effectLst>
            <a:outerShdw algn="ctr" blurRad="63500" rotWithShape="0" sx="102000" sy="10200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p:style>
      </p:sp>
    </p:spTree>
  </p:cSld>
  <p:clrMap bg1="lt1" bg2="lt2" tx1="dk1" tx2="dk2" accent1="accent1" accent2="accent2" accent3="accent3" accent4="accent4" accent5="accent5" accent6="accent6" hlink="hlink" folHlink="folHlink"/>
  <p:sldLayoutIdLst>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CustomShape 1"/>
          <p:cNvSpPr/>
          <p:nvPr/>
        </p:nvSpPr>
        <p:spPr>
          <a:xfrm>
            <a:off x="455040" y="404640"/>
            <a:ext cx="8220960" cy="1079640"/>
          </a:xfrm>
          <a:prstGeom prst="roundRect">
            <a:avLst>
              <a:gd name="adj" fmla="val 16667"/>
            </a:avLst>
          </a:prstGeom>
          <a:solidFill>
            <a:srgbClr val="99ff66">
              <a:alpha val="66000"/>
            </a:srgbClr>
          </a:solidFill>
          <a:ln w="50760">
            <a:solidFill>
              <a:srgbClr val="92d050"/>
            </a:solidFill>
            <a:round/>
          </a:ln>
        </p:spPr>
        <p:style>
          <a:lnRef idx="2">
            <a:schemeClr val="accent1">
              <a:shade val="50000"/>
            </a:schemeClr>
          </a:lnRef>
          <a:fillRef idx="1">
            <a:schemeClr val="accent1"/>
          </a:fillRef>
          <a:effectRef idx="0">
            <a:schemeClr val="accent1"/>
          </a:effectRef>
          <a:fontRef idx="minor"/>
        </p:style>
      </p:sp>
      <p:sp>
        <p:nvSpPr>
          <p:cNvPr id="136" name="PlaceHolder 2"/>
          <p:cNvSpPr>
            <a:spLocks noGrp="1"/>
          </p:cNvSpPr>
          <p:nvPr>
            <p:ph type="title"/>
          </p:nvPr>
        </p:nvSpPr>
        <p:spPr>
          <a:xfrm>
            <a:off x="457200" y="404640"/>
            <a:ext cx="8229240" cy="1012680"/>
          </a:xfrm>
          <a:prstGeom prst="rect">
            <a:avLst/>
          </a:prstGeom>
        </p:spPr>
        <p:txBody>
          <a:bodyPr anchor="ctr"/>
          <a:p>
            <a:pPr algn="ctr">
              <a:lnSpc>
                <a:spcPct val="100000"/>
              </a:lnSpc>
            </a:pPr>
            <a:r>
              <a:rPr b="0" lang="ru-RU" sz="4400" spc="-1" strike="noStrike">
                <a:solidFill>
                  <a:srgbClr val="002060"/>
                </a:solidFill>
                <a:latin typeface="Calibri"/>
              </a:rPr>
              <a:t>Образец заголовка</a:t>
            </a:r>
            <a:endParaRPr b="0" lang="ru-RU" sz="4400" spc="-1" strike="noStrike">
              <a:solidFill>
                <a:srgbClr val="000000"/>
              </a:solidFill>
              <a:latin typeface="Calibri"/>
            </a:endParaRPr>
          </a:p>
        </p:txBody>
      </p:sp>
      <p:sp>
        <p:nvSpPr>
          <p:cNvPr id="137" name="PlaceHolder 3"/>
          <p:cNvSpPr>
            <a:spLocks noGrp="1"/>
          </p:cNvSpPr>
          <p:nvPr>
            <p:ph type="dt"/>
          </p:nvPr>
        </p:nvSpPr>
        <p:spPr>
          <a:xfrm>
            <a:off x="457200" y="6356520"/>
            <a:ext cx="2133360" cy="364680"/>
          </a:xfrm>
          <a:prstGeom prst="rect">
            <a:avLst/>
          </a:prstGeom>
        </p:spPr>
        <p:txBody>
          <a:bodyPr anchor="ctr"/>
          <a:p>
            <a:pPr>
              <a:lnSpc>
                <a:spcPct val="100000"/>
              </a:lnSpc>
            </a:pPr>
            <a:fld id="{07744CEA-9CB7-4152-A85A-07617632AB04}" type="datetime">
              <a:rPr b="0" lang="ru-RU" sz="1200" spc="-1" strike="noStrike">
                <a:solidFill>
                  <a:srgbClr val="8b8b8b"/>
                </a:solidFill>
                <a:latin typeface="Calibri"/>
              </a:rPr>
              <a:t>28.2.18</a:t>
            </a:fld>
            <a:endParaRPr b="0" lang="ru-RU" sz="1200" spc="-1" strike="noStrike">
              <a:latin typeface="Times New Roman"/>
            </a:endParaRPr>
          </a:p>
        </p:txBody>
      </p:sp>
      <p:sp>
        <p:nvSpPr>
          <p:cNvPr id="138" name="PlaceHolder 4"/>
          <p:cNvSpPr>
            <a:spLocks noGrp="1"/>
          </p:cNvSpPr>
          <p:nvPr>
            <p:ph type="sldNum"/>
          </p:nvPr>
        </p:nvSpPr>
        <p:spPr>
          <a:xfrm>
            <a:off x="6553080" y="6356520"/>
            <a:ext cx="2133360" cy="364680"/>
          </a:xfrm>
          <a:prstGeom prst="rect">
            <a:avLst/>
          </a:prstGeom>
        </p:spPr>
        <p:txBody>
          <a:bodyPr anchor="ctr"/>
          <a:p>
            <a:pPr algn="r">
              <a:lnSpc>
                <a:spcPct val="100000"/>
              </a:lnSpc>
            </a:pPr>
            <a:fld id="{5ECA319D-3EE4-4ADC-A6C5-6C271E915CF1}" type="slidenum">
              <a:rPr b="0" lang="ru-RU" sz="1200" spc="-1" strike="noStrike">
                <a:solidFill>
                  <a:srgbClr val="8b8b8b"/>
                </a:solidFill>
                <a:latin typeface="Calibri"/>
              </a:rPr>
              <a:t>&lt;номер&gt;</a:t>
            </a:fld>
            <a:endParaRPr b="0" lang="ru-RU" sz="1200" spc="-1" strike="noStrike">
              <a:latin typeface="Times New Roman"/>
            </a:endParaRPr>
          </a:p>
        </p:txBody>
      </p:sp>
      <p:pic>
        <p:nvPicPr>
          <p:cNvPr id="139" name="Picture 16" descr=""/>
          <p:cNvPicPr/>
          <p:nvPr/>
        </p:nvPicPr>
        <p:blipFill>
          <a:blip r:embed="rId2">
            <a:extLst>
              <a:ext uri="{BEBA8EAE-BF5A-486C-A8C5-ECC9F3942E4B}">
                <a14:imgProps xmlns:a14="http://schemas.microsoft.com/office/drawing/2010/main">
                  <a14:imgLayer r:embed="rId6">
                    <a14:imgEffect>
                      <a14:brightnessContrast amount="-24000" bright="-7000" contrast="-28000"/>
                    </a14:imgEffect>
                  </a14:imgLayer>
                </a14:imgProps>
              </a:ext>
            </a:extLst>
          </a:blip>
          <a:stretch/>
        </p:blipFill>
        <p:spPr>
          <a:xfrm rot="20675400">
            <a:off x="6477480" y="3728520"/>
            <a:ext cx="2721240" cy="3332160"/>
          </a:xfrm>
          <a:prstGeom prst="rect">
            <a:avLst/>
          </a:prstGeom>
          <a:ln>
            <a:noFill/>
          </a:ln>
        </p:spPr>
      </p:pic>
      <p:pic>
        <p:nvPicPr>
          <p:cNvPr id="140" name="Picture 16" descr=""/>
          <p:cNvPicPr/>
          <p:nvPr/>
        </p:nvPicPr>
        <p:blipFill>
          <a:blip r:embed="rId3">
            <a:extLst>
              <a:ext uri="{BEBA8EAE-BF5A-486C-A8C5-ECC9F3942E4B}">
                <a14:imgProps xmlns:a14="http://schemas.microsoft.com/office/drawing/2010/main">
                  <a14:imgLayer r:embed="rId6">
                    <a14:imgEffect>
                      <a14:brightnessContrast amount="-24000" bright="-7000" contrast="-28000"/>
                    </a14:imgEffect>
                  </a14:imgLayer>
                </a14:imgProps>
              </a:ext>
            </a:extLst>
          </a:blip>
          <a:stretch/>
        </p:blipFill>
        <p:spPr>
          <a:xfrm rot="1380600">
            <a:off x="-37440" y="3740040"/>
            <a:ext cx="2441880" cy="3332160"/>
          </a:xfrm>
          <a:prstGeom prst="rect">
            <a:avLst/>
          </a:prstGeom>
          <a:ln>
            <a:noFill/>
          </a:ln>
        </p:spPr>
      </p:pic>
      <p:pic>
        <p:nvPicPr>
          <p:cNvPr id="141" name="Picture 14" descr=""/>
          <p:cNvPicPr/>
          <p:nvPr/>
        </p:nvPicPr>
        <p:blipFill>
          <a:blip r:embed="rId4">
            <a:extLst>
              <a:ext uri="{BEBA8EAE-BF5A-486C-A8C5-ECC9F3942E4B}">
                <a14:imgProps xmlns:a14="http://schemas.microsoft.com/office/drawing/2010/main">
                  <a14:imgLayer r:embed="rId4">
                    <a14:imgEffect>
                      <a14:brightnessContrast contrast="-67000"/>
                    </a14:imgEffect>
                  </a14:imgLayer>
                </a14:imgProps>
              </a:ext>
            </a:extLst>
          </a:blip>
          <a:srcRect l="13981" t="0" r="12596" b="0"/>
          <a:stretch/>
        </p:blipFill>
        <p:spPr>
          <a:xfrm>
            <a:off x="3780000" y="5544720"/>
            <a:ext cx="1339200" cy="1367640"/>
          </a:xfrm>
          <a:prstGeom prst="rect">
            <a:avLst/>
          </a:prstGeom>
          <a:ln>
            <a:noFill/>
          </a:ln>
        </p:spPr>
      </p:pic>
      <p:sp>
        <p:nvSpPr>
          <p:cNvPr id="142" name="PlaceHolder 5"/>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ru-RU" sz="3200" spc="-1" strike="noStrike">
                <a:solidFill>
                  <a:srgbClr val="002060"/>
                </a:solidFill>
                <a:latin typeface="Calibri"/>
              </a:rPr>
              <a:t>Для правки структуры щёлкните мышью</a:t>
            </a:r>
            <a:endParaRPr b="0" lang="ru-RU" sz="3200" spc="-1" strike="noStrike">
              <a:solidFill>
                <a:srgbClr val="002060"/>
              </a:solidFill>
              <a:latin typeface="Calibri"/>
            </a:endParaRPr>
          </a:p>
          <a:p>
            <a:pPr lvl="1" marL="864000" indent="-324000">
              <a:spcBef>
                <a:spcPts val="1134"/>
              </a:spcBef>
              <a:buClr>
                <a:srgbClr val="000000"/>
              </a:buClr>
              <a:buSzPct val="75000"/>
              <a:buFont typeface="Symbol" charset="2"/>
              <a:buChar char=""/>
            </a:pPr>
            <a:r>
              <a:rPr b="0" lang="ru-RU" sz="2400" spc="-1" strike="noStrike">
                <a:solidFill>
                  <a:srgbClr val="002060"/>
                </a:solidFill>
                <a:latin typeface="Calibri"/>
              </a:rPr>
              <a:t>Второй уровень структуры</a:t>
            </a:r>
            <a:endParaRPr b="0" lang="ru-RU" sz="2400" spc="-1" strike="noStrike">
              <a:solidFill>
                <a:srgbClr val="002060"/>
              </a:solidFill>
              <a:latin typeface="Calibri"/>
            </a:endParaRPr>
          </a:p>
          <a:p>
            <a:pPr lvl="2" marL="1296000" indent="-288000">
              <a:spcBef>
                <a:spcPts val="850"/>
              </a:spcBef>
              <a:buClr>
                <a:srgbClr val="000000"/>
              </a:buClr>
              <a:buSzPct val="45000"/>
              <a:buFont typeface="Wingdings" charset="2"/>
              <a:buChar char=""/>
            </a:pPr>
            <a:r>
              <a:rPr b="0" lang="ru-RU" sz="2000" spc="-1" strike="noStrike">
                <a:solidFill>
                  <a:srgbClr val="002060"/>
                </a:solidFill>
                <a:latin typeface="Calibri"/>
              </a:rPr>
              <a:t>Третий уровень структуры</a:t>
            </a:r>
            <a:endParaRPr b="0" lang="ru-RU" sz="2000" spc="-1" strike="noStrike">
              <a:solidFill>
                <a:srgbClr val="002060"/>
              </a:solidFill>
              <a:latin typeface="Calibri"/>
            </a:endParaRPr>
          </a:p>
          <a:p>
            <a:pPr lvl="3" marL="1728000" indent="-216000">
              <a:spcBef>
                <a:spcPts val="567"/>
              </a:spcBef>
              <a:buClr>
                <a:srgbClr val="000000"/>
              </a:buClr>
              <a:buSzPct val="75000"/>
              <a:buFont typeface="Symbol" charset="2"/>
              <a:buChar char=""/>
            </a:pPr>
            <a:r>
              <a:rPr b="0" lang="ru-RU" sz="2000" spc="-1" strike="noStrike">
                <a:solidFill>
                  <a:srgbClr val="002060"/>
                </a:solidFill>
                <a:latin typeface="Calibri"/>
              </a:rPr>
              <a:t>Четвёртый уровень структуры</a:t>
            </a:r>
            <a:endParaRPr b="0" lang="ru-RU" sz="2000" spc="-1" strike="noStrike">
              <a:solidFill>
                <a:srgbClr val="002060"/>
              </a:solidFill>
              <a:latin typeface="Calibri"/>
            </a:endParaRPr>
          </a:p>
          <a:p>
            <a:pPr lvl="4" marL="2160000" indent="-216000">
              <a:spcBef>
                <a:spcPts val="283"/>
              </a:spcBef>
              <a:buClr>
                <a:srgbClr val="000000"/>
              </a:buClr>
              <a:buSzPct val="45000"/>
              <a:buFont typeface="Wingdings" charset="2"/>
              <a:buChar char=""/>
            </a:pPr>
            <a:r>
              <a:rPr b="0" lang="ru-RU" sz="2000" spc="-1" strike="noStrike">
                <a:solidFill>
                  <a:srgbClr val="002060"/>
                </a:solidFill>
                <a:latin typeface="Calibri"/>
              </a:rPr>
              <a:t>Пятый уровень структуры</a:t>
            </a:r>
            <a:endParaRPr b="0" lang="ru-RU" sz="2000" spc="-1" strike="noStrike">
              <a:solidFill>
                <a:srgbClr val="002060"/>
              </a:solidFill>
              <a:latin typeface="Calibri"/>
            </a:endParaRPr>
          </a:p>
          <a:p>
            <a:pPr lvl="5" marL="2592000" indent="-216000">
              <a:spcBef>
                <a:spcPts val="283"/>
              </a:spcBef>
              <a:buClr>
                <a:srgbClr val="000000"/>
              </a:buClr>
              <a:buSzPct val="45000"/>
              <a:buFont typeface="Wingdings" charset="2"/>
              <a:buChar char=""/>
            </a:pPr>
            <a:r>
              <a:rPr b="0" lang="ru-RU" sz="2000" spc="-1" strike="noStrike">
                <a:solidFill>
                  <a:srgbClr val="002060"/>
                </a:solidFill>
                <a:latin typeface="Calibri"/>
              </a:rPr>
              <a:t>Шестой уровень структуры</a:t>
            </a:r>
            <a:endParaRPr b="0" lang="ru-RU" sz="2000" spc="-1" strike="noStrike">
              <a:solidFill>
                <a:srgbClr val="002060"/>
              </a:solidFill>
              <a:latin typeface="Calibri"/>
            </a:endParaRPr>
          </a:p>
          <a:p>
            <a:pPr lvl="6" marL="3024000" indent="-216000">
              <a:spcBef>
                <a:spcPts val="283"/>
              </a:spcBef>
              <a:buClr>
                <a:srgbClr val="000000"/>
              </a:buClr>
              <a:buSzPct val="45000"/>
              <a:buFont typeface="Wingdings" charset="2"/>
              <a:buChar char=""/>
            </a:pPr>
            <a:r>
              <a:rPr b="0" lang="ru-RU" sz="2000" spc="-1" strike="noStrike">
                <a:solidFill>
                  <a:srgbClr val="002060"/>
                </a:solidFill>
                <a:latin typeface="Calibri"/>
              </a:rPr>
              <a:t>Седьмой уровень структуры</a:t>
            </a:r>
            <a:endParaRPr b="0" lang="ru-RU" sz="2000" spc="-1" strike="noStrike">
              <a:solidFill>
                <a:srgbClr val="002060"/>
              </a:solidFill>
              <a:latin typeface="Calibri"/>
            </a:endParaRPr>
          </a:p>
        </p:txBody>
      </p:sp>
    </p:spTree>
  </p:cSld>
  <p:clrMap bg1="lt1" bg2="lt2" tx1="dk1" tx2="dk2" accent1="accent1" accent2="accent2" accent3="accent3" accent4="accent4" accent5="accent5" accent6="accent6" hlink="hlink" folHlink="folHlink"/>
  <p:sldLayoutIdLst>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179" name="CustomShape 1"/>
          <p:cNvSpPr/>
          <p:nvPr/>
        </p:nvSpPr>
        <p:spPr>
          <a:xfrm>
            <a:off x="455040" y="404640"/>
            <a:ext cx="8220960" cy="1079640"/>
          </a:xfrm>
          <a:prstGeom prst="roundRect">
            <a:avLst>
              <a:gd name="adj" fmla="val 16667"/>
            </a:avLst>
          </a:prstGeom>
          <a:solidFill>
            <a:srgbClr val="99ff66">
              <a:alpha val="66000"/>
            </a:srgbClr>
          </a:solidFill>
          <a:ln w="50760">
            <a:solidFill>
              <a:srgbClr val="92d050"/>
            </a:solidFill>
            <a:round/>
          </a:ln>
        </p:spPr>
        <p:style>
          <a:lnRef idx="2">
            <a:schemeClr val="accent1">
              <a:shade val="50000"/>
            </a:schemeClr>
          </a:lnRef>
          <a:fillRef idx="1">
            <a:schemeClr val="accent1"/>
          </a:fillRef>
          <a:effectRef idx="0">
            <a:schemeClr val="accent1"/>
          </a:effectRef>
          <a:fontRef idx="minor"/>
        </p:style>
      </p:sp>
      <p:sp>
        <p:nvSpPr>
          <p:cNvPr id="180" name="CustomShape 2"/>
          <p:cNvSpPr/>
          <p:nvPr/>
        </p:nvSpPr>
        <p:spPr>
          <a:xfrm>
            <a:off x="395640" y="1772640"/>
            <a:ext cx="8280720" cy="1439640"/>
          </a:xfrm>
          <a:prstGeom prst="roundRect">
            <a:avLst>
              <a:gd name="adj" fmla="val 16667"/>
            </a:avLst>
          </a:prstGeom>
          <a:solidFill>
            <a:srgbClr val="99ff66">
              <a:alpha val="75000"/>
            </a:srgbClr>
          </a:solidFill>
          <a:ln w="50760">
            <a:solidFill>
              <a:srgbClr val="92d050"/>
            </a:solidFill>
            <a:round/>
          </a:ln>
        </p:spPr>
        <p:style>
          <a:lnRef idx="2">
            <a:schemeClr val="accent1">
              <a:shade val="50000"/>
            </a:schemeClr>
          </a:lnRef>
          <a:fillRef idx="1">
            <a:schemeClr val="accent1"/>
          </a:fillRef>
          <a:effectRef idx="0">
            <a:schemeClr val="accent1"/>
          </a:effectRef>
          <a:fontRef idx="minor"/>
        </p:style>
      </p:sp>
      <p:sp>
        <p:nvSpPr>
          <p:cNvPr id="181" name="PlaceHolder 3"/>
          <p:cNvSpPr>
            <a:spLocks noGrp="1"/>
          </p:cNvSpPr>
          <p:nvPr>
            <p:ph type="title"/>
          </p:nvPr>
        </p:nvSpPr>
        <p:spPr>
          <a:xfrm>
            <a:off x="467640" y="404640"/>
            <a:ext cx="8208720" cy="1079640"/>
          </a:xfrm>
          <a:prstGeom prst="rect">
            <a:avLst/>
          </a:prstGeom>
        </p:spPr>
        <p:txBody>
          <a:bodyPr/>
          <a:p>
            <a:pPr algn="ctr">
              <a:lnSpc>
                <a:spcPct val="100000"/>
              </a:lnSpc>
            </a:pPr>
            <a:r>
              <a:rPr b="1" lang="ru-RU" sz="4000" spc="-1" strike="noStrike" cap="all">
                <a:solidFill>
                  <a:srgbClr val="002060"/>
                </a:solidFill>
                <a:latin typeface="Calibri"/>
              </a:rPr>
              <a:t>Образец заголовка</a:t>
            </a:r>
            <a:endParaRPr b="0" lang="ru-RU" sz="4000" spc="-1" strike="noStrike">
              <a:solidFill>
                <a:srgbClr val="000000"/>
              </a:solidFill>
              <a:latin typeface="Calibri"/>
            </a:endParaRPr>
          </a:p>
        </p:txBody>
      </p:sp>
      <p:sp>
        <p:nvSpPr>
          <p:cNvPr id="182" name="PlaceHolder 4"/>
          <p:cNvSpPr>
            <a:spLocks noGrp="1"/>
          </p:cNvSpPr>
          <p:nvPr>
            <p:ph type="body"/>
          </p:nvPr>
        </p:nvSpPr>
        <p:spPr>
          <a:xfrm>
            <a:off x="395640" y="1772640"/>
            <a:ext cx="8264880" cy="1386000"/>
          </a:xfrm>
          <a:prstGeom prst="rect">
            <a:avLst/>
          </a:prstGeom>
        </p:spPr>
        <p:txBody>
          <a:bodyPr anchor="b"/>
          <a:p>
            <a:pPr algn="just">
              <a:lnSpc>
                <a:spcPct val="100000"/>
              </a:lnSpc>
              <a:spcBef>
                <a:spcPts val="400"/>
              </a:spcBef>
            </a:pPr>
            <a:r>
              <a:rPr b="0" lang="ru-RU" sz="2000" spc="-1" strike="noStrike">
                <a:solidFill>
                  <a:srgbClr val="8b8b8b"/>
                </a:solidFill>
                <a:latin typeface="Calibri"/>
              </a:rPr>
              <a:t>Образец текста</a:t>
            </a:r>
            <a:endParaRPr b="0" lang="ru-RU" sz="2000" spc="-1" strike="noStrike">
              <a:solidFill>
                <a:srgbClr val="002060"/>
              </a:solidFill>
              <a:latin typeface="Calibri"/>
            </a:endParaRPr>
          </a:p>
        </p:txBody>
      </p:sp>
      <p:sp>
        <p:nvSpPr>
          <p:cNvPr id="183" name="PlaceHolder 5"/>
          <p:cNvSpPr>
            <a:spLocks noGrp="1"/>
          </p:cNvSpPr>
          <p:nvPr>
            <p:ph type="dt"/>
          </p:nvPr>
        </p:nvSpPr>
        <p:spPr>
          <a:xfrm>
            <a:off x="457200" y="6356520"/>
            <a:ext cx="2133360" cy="364680"/>
          </a:xfrm>
          <a:prstGeom prst="rect">
            <a:avLst/>
          </a:prstGeom>
        </p:spPr>
        <p:txBody>
          <a:bodyPr anchor="ctr"/>
          <a:p>
            <a:pPr>
              <a:lnSpc>
                <a:spcPct val="100000"/>
              </a:lnSpc>
            </a:pPr>
            <a:fld id="{09495228-77B8-4FCC-9E78-E74079BD894C}" type="datetime">
              <a:rPr b="0" lang="ru-RU" sz="1200" spc="-1" strike="noStrike">
                <a:solidFill>
                  <a:srgbClr val="8b8b8b"/>
                </a:solidFill>
                <a:latin typeface="Calibri"/>
              </a:rPr>
              <a:t>28.2.18</a:t>
            </a:fld>
            <a:endParaRPr b="0" lang="ru-RU" sz="1200" spc="-1" strike="noStrike">
              <a:latin typeface="Times New Roman"/>
            </a:endParaRPr>
          </a:p>
        </p:txBody>
      </p:sp>
      <p:sp>
        <p:nvSpPr>
          <p:cNvPr id="184" name="PlaceHolder 6"/>
          <p:cNvSpPr>
            <a:spLocks noGrp="1"/>
          </p:cNvSpPr>
          <p:nvPr>
            <p:ph type="ftr"/>
          </p:nvPr>
        </p:nvSpPr>
        <p:spPr>
          <a:xfrm>
            <a:off x="3124080" y="6356520"/>
            <a:ext cx="2895120" cy="364680"/>
          </a:xfrm>
          <a:prstGeom prst="rect">
            <a:avLst/>
          </a:prstGeom>
        </p:spPr>
        <p:txBody>
          <a:bodyPr anchor="ctr"/>
          <a:p>
            <a:endParaRPr b="0" lang="ru-RU" sz="2400" spc="-1" strike="noStrike">
              <a:latin typeface="Times New Roman"/>
            </a:endParaRPr>
          </a:p>
        </p:txBody>
      </p:sp>
      <p:sp>
        <p:nvSpPr>
          <p:cNvPr id="185" name="PlaceHolder 7"/>
          <p:cNvSpPr>
            <a:spLocks noGrp="1"/>
          </p:cNvSpPr>
          <p:nvPr>
            <p:ph type="sldNum"/>
          </p:nvPr>
        </p:nvSpPr>
        <p:spPr>
          <a:xfrm>
            <a:off x="6553080" y="6356520"/>
            <a:ext cx="2133360" cy="364680"/>
          </a:xfrm>
          <a:prstGeom prst="rect">
            <a:avLst/>
          </a:prstGeom>
        </p:spPr>
        <p:txBody>
          <a:bodyPr anchor="ctr"/>
          <a:p>
            <a:pPr algn="r">
              <a:lnSpc>
                <a:spcPct val="100000"/>
              </a:lnSpc>
            </a:pPr>
            <a:fld id="{EC0E19F4-8B88-4089-8A43-76ED938C7FEC}" type="slidenum">
              <a:rPr b="0" lang="ru-RU" sz="1200" spc="-1" strike="noStrike">
                <a:solidFill>
                  <a:srgbClr val="8b8b8b"/>
                </a:solidFill>
                <a:latin typeface="Calibri"/>
              </a:rPr>
              <a:t>&lt;номер&gt;</a:t>
            </a:fld>
            <a:endParaRPr b="0" lang="ru-RU" sz="1200" spc="-1" strike="noStrike">
              <a:latin typeface="Times New Roman"/>
            </a:endParaRPr>
          </a:p>
        </p:txBody>
      </p:sp>
      <p:pic>
        <p:nvPicPr>
          <p:cNvPr id="186" name="Picture 14" descr=""/>
          <p:cNvPicPr/>
          <p:nvPr/>
        </p:nvPicPr>
        <p:blipFill>
          <a:blip r:embed="rId3">
            <a:extLst>
              <a:ext uri="{BEBA8EAE-BF5A-486C-A8C5-ECC9F3942E4B}">
                <a14:imgProps xmlns:a14="http://schemas.microsoft.com/office/drawing/2010/main">
                  <a14:imgLayer r:embed="rId4">
                    <a14:imgEffect>
                      <a14:brightnessContrast contrast="-67000"/>
                    </a14:imgEffect>
                  </a14:imgLayer>
                </a14:imgProps>
              </a:ext>
            </a:extLst>
          </a:blip>
          <a:srcRect l="13981" t="0" r="12596" b="0"/>
          <a:stretch/>
        </p:blipFill>
        <p:spPr>
          <a:xfrm rot="2062200">
            <a:off x="2927160" y="4441320"/>
            <a:ext cx="1339200" cy="1367640"/>
          </a:xfrm>
          <a:prstGeom prst="rect">
            <a:avLst/>
          </a:prstGeom>
          <a:ln>
            <a:noFill/>
          </a:ln>
        </p:spPr>
      </p:pic>
      <p:sp>
        <p:nvSpPr>
          <p:cNvPr id="187" name="CustomShape 8"/>
          <p:cNvSpPr/>
          <p:nvPr/>
        </p:nvSpPr>
        <p:spPr>
          <a:xfrm>
            <a:off x="6553080" y="6068160"/>
            <a:ext cx="2133360" cy="364680"/>
          </a:xfrm>
          <a:prstGeom prst="rect">
            <a:avLst/>
          </a:prstGeom>
          <a:noFill/>
          <a:ln>
            <a:noFill/>
          </a:ln>
        </p:spPr>
        <p:style>
          <a:lnRef idx="0"/>
          <a:fillRef idx="0"/>
          <a:effectRef idx="0"/>
          <a:fontRef idx="minor"/>
        </p:style>
      </p:sp>
      <p:pic>
        <p:nvPicPr>
          <p:cNvPr id="188" name="Picture 16" descr=""/>
          <p:cNvPicPr/>
          <p:nvPr/>
        </p:nvPicPr>
        <p:blipFill>
          <a:blip r:embed="rId4">
            <a:extLst>
              <a:ext uri="{BEBA8EAE-BF5A-486C-A8C5-ECC9F3942E4B}">
                <a14:imgProps xmlns:a14="http://schemas.microsoft.com/office/drawing/2010/main">
                  <a14:imgLayer r:embed="rId6">
                    <a14:imgEffect>
                      <a14:brightnessContrast bright="26000" contrast="-24000"/>
                    </a14:imgEffect>
                  </a14:imgLayer>
                </a14:imgProps>
              </a:ext>
            </a:extLst>
          </a:blip>
          <a:stretch/>
        </p:blipFill>
        <p:spPr>
          <a:xfrm rot="655800">
            <a:off x="1503000" y="3682080"/>
            <a:ext cx="2721240" cy="3332160"/>
          </a:xfrm>
          <a:prstGeom prst="rect">
            <a:avLst/>
          </a:prstGeom>
          <a:ln>
            <a:noFill/>
          </a:ln>
        </p:spPr>
      </p:pic>
    </p:spTree>
  </p:cSld>
  <p:clrMap bg1="lt1" bg2="lt2" tx1="dk1" tx2="dk2" accent1="accent1" accent2="accent2" accent3="accent3" accent4="accent4" accent5="accent5" accent6="accent6" hlink="hlink" folHlink="folHlink"/>
  <p:sldLayoutIdLst>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8.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28.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4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4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4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41.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41.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4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41.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41.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41.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28.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28.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0" name="TextShape 1"/>
          <p:cNvSpPr txBox="1"/>
          <p:nvPr/>
        </p:nvSpPr>
        <p:spPr>
          <a:xfrm>
            <a:off x="455040" y="404640"/>
            <a:ext cx="8220960" cy="1223640"/>
          </a:xfrm>
          <a:prstGeom prst="rect">
            <a:avLst/>
          </a:prstGeom>
          <a:noFill/>
          <a:ln>
            <a:noFill/>
          </a:ln>
        </p:spPr>
        <p:txBody>
          <a:bodyPr anchor="ctr">
            <a:normAutofit/>
          </a:bodyPr>
          <a:p>
            <a:pPr algn="ctr">
              <a:lnSpc>
                <a:spcPct val="100000"/>
              </a:lnSpc>
            </a:pPr>
            <a:r>
              <a:rPr b="0" lang="ru-RU" sz="3600" spc="-1" strike="noStrike">
                <a:solidFill>
                  <a:srgbClr val="002060"/>
                </a:solidFill>
                <a:latin typeface="Calibri"/>
              </a:rPr>
              <a:t>МОУ Приволжская основная общеобразовательная школа</a:t>
            </a:r>
            <a:endParaRPr b="0" lang="ru-RU" sz="3600" spc="-1" strike="noStrike">
              <a:solidFill>
                <a:srgbClr val="000000"/>
              </a:solidFill>
              <a:latin typeface="Calibri"/>
            </a:endParaRPr>
          </a:p>
        </p:txBody>
      </p:sp>
      <p:sp>
        <p:nvSpPr>
          <p:cNvPr id="231" name="TextShape 2"/>
          <p:cNvSpPr txBox="1"/>
          <p:nvPr/>
        </p:nvSpPr>
        <p:spPr>
          <a:xfrm>
            <a:off x="4918680" y="5877360"/>
            <a:ext cx="4216320" cy="969120"/>
          </a:xfrm>
          <a:prstGeom prst="rect">
            <a:avLst/>
          </a:prstGeom>
          <a:noFill/>
          <a:ln>
            <a:noFill/>
          </a:ln>
        </p:spPr>
        <p:txBody>
          <a:bodyPr>
            <a:normAutofit/>
          </a:bodyPr>
          <a:p>
            <a:pPr algn="ctr">
              <a:lnSpc>
                <a:spcPct val="100000"/>
              </a:lnSpc>
              <a:spcBef>
                <a:spcPts val="380"/>
              </a:spcBef>
            </a:pPr>
            <a:r>
              <a:rPr b="0" lang="ru-RU" sz="1900" spc="-1" strike="noStrike">
                <a:solidFill>
                  <a:srgbClr val="002060"/>
                </a:solidFill>
                <a:latin typeface="Calibri"/>
              </a:rPr>
              <a:t>Директор Матвиенко И.Ф.</a:t>
            </a:r>
            <a:endParaRPr b="0" lang="ru-RU" sz="1900" spc="-1" strike="noStrike">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2" name="TextShape 1"/>
          <p:cNvSpPr txBox="1"/>
          <p:nvPr/>
        </p:nvSpPr>
        <p:spPr>
          <a:xfrm>
            <a:off x="467640" y="332640"/>
            <a:ext cx="8229240" cy="1142640"/>
          </a:xfrm>
          <a:prstGeom prst="rect">
            <a:avLst/>
          </a:prstGeom>
          <a:noFill/>
          <a:ln>
            <a:noFill/>
          </a:ln>
        </p:spPr>
        <p:txBody>
          <a:bodyPr anchor="ctr"/>
          <a:p>
            <a:pPr algn="ctr">
              <a:lnSpc>
                <a:spcPct val="100000"/>
              </a:lnSpc>
            </a:pPr>
            <a:r>
              <a:rPr b="0" lang="ru-RU" sz="4400" spc="-1" strike="noStrike">
                <a:solidFill>
                  <a:srgbClr val="002060"/>
                </a:solidFill>
                <a:latin typeface="Calibri"/>
              </a:rPr>
              <a:t>Общая характеристика</a:t>
            </a:r>
            <a:endParaRPr b="0" lang="ru-RU" sz="4400" spc="-1" strike="noStrike">
              <a:solidFill>
                <a:srgbClr val="000000"/>
              </a:solidFill>
              <a:latin typeface="Calibri"/>
            </a:endParaRPr>
          </a:p>
        </p:txBody>
      </p:sp>
      <p:sp>
        <p:nvSpPr>
          <p:cNvPr id="233" name="TextShape 2"/>
          <p:cNvSpPr txBox="1"/>
          <p:nvPr/>
        </p:nvSpPr>
        <p:spPr>
          <a:xfrm>
            <a:off x="467640" y="1772640"/>
            <a:ext cx="8229240" cy="4525560"/>
          </a:xfrm>
          <a:prstGeom prst="rect">
            <a:avLst/>
          </a:prstGeom>
          <a:noFill/>
          <a:ln>
            <a:noFill/>
          </a:ln>
        </p:spPr>
        <p:txBody>
          <a:bodyPr>
            <a:normAutofit/>
          </a:bodyPr>
          <a:p>
            <a:pPr marL="343080" indent="-342720">
              <a:lnSpc>
                <a:spcPct val="100000"/>
              </a:lnSpc>
              <a:spcBef>
                <a:spcPts val="641"/>
              </a:spcBef>
              <a:buClr>
                <a:srgbClr val="002060"/>
              </a:buClr>
              <a:buFont typeface="Arial"/>
              <a:buChar char="•"/>
            </a:pPr>
            <a:r>
              <a:rPr b="0" lang="ru-RU" sz="3200" spc="-1" strike="noStrike">
                <a:solidFill>
                  <a:srgbClr val="002060"/>
                </a:solidFill>
                <a:latin typeface="Calibri"/>
              </a:rPr>
              <a:t>Муниципальное общеобразовательное учреждение Приволжская основная общеобразовательная школа был создана  1971 году как начальная школа. С 1992 года переименована в основную. В 2011 году к школе была присоединена дошкольная группа.</a:t>
            </a:r>
            <a:endParaRPr b="0" lang="ru-RU" sz="3200" spc="-1" strike="noStrike">
              <a:solidFill>
                <a:srgbClr val="002060"/>
              </a:solidFill>
              <a:latin typeface="Calibri"/>
            </a:endParaRPr>
          </a:p>
          <a:p>
            <a:pPr marL="343080" indent="-342720">
              <a:lnSpc>
                <a:spcPct val="100000"/>
              </a:lnSpc>
              <a:spcBef>
                <a:spcPts val="641"/>
              </a:spcBef>
              <a:buClr>
                <a:srgbClr val="002060"/>
              </a:buClr>
              <a:buFont typeface="Arial"/>
              <a:buChar char="•"/>
            </a:pPr>
            <a:r>
              <a:rPr b="0" lang="ru-RU" sz="3200" spc="-1" strike="noStrike">
                <a:solidFill>
                  <a:srgbClr val="002060"/>
                </a:solidFill>
                <a:latin typeface="Calibri"/>
              </a:rPr>
              <a:t>В настоящее время - 48 учащихся и 20 воспитанников</a:t>
            </a:r>
            <a:endParaRPr b="0" lang="ru-RU" sz="3200" spc="-1" strike="noStrike">
              <a:solidFill>
                <a:srgbClr val="002060"/>
              </a:solidFill>
              <a:latin typeface="Calibri"/>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4" name="TextShape 1"/>
          <p:cNvSpPr txBox="1"/>
          <p:nvPr/>
        </p:nvSpPr>
        <p:spPr>
          <a:xfrm>
            <a:off x="380880" y="464400"/>
            <a:ext cx="8229240" cy="1142640"/>
          </a:xfrm>
          <a:prstGeom prst="rect">
            <a:avLst/>
          </a:prstGeom>
          <a:noFill/>
          <a:ln>
            <a:noFill/>
          </a:ln>
        </p:spPr>
        <p:txBody>
          <a:bodyPr anchor="ctr">
            <a:normAutofit/>
          </a:bodyPr>
          <a:p>
            <a:pPr algn="ctr">
              <a:lnSpc>
                <a:spcPct val="100000"/>
              </a:lnSpc>
            </a:pPr>
            <a:r>
              <a:rPr b="0" lang="ru-RU" sz="2400" spc="-1" strike="noStrike">
                <a:solidFill>
                  <a:srgbClr val="002060"/>
                </a:solidFill>
                <a:latin typeface="Calibri"/>
              </a:rPr>
              <a:t>171531 Тверская область, Кимрский район, пос.Приволжский, ул.Школьная, дом 2</a:t>
            </a:r>
            <a:endParaRPr b="0" lang="ru-RU" sz="2400" spc="-1" strike="noStrike">
              <a:solidFill>
                <a:srgbClr val="000000"/>
              </a:solidFill>
              <a:latin typeface="Calibri"/>
            </a:endParaRPr>
          </a:p>
        </p:txBody>
      </p:sp>
      <p:sp>
        <p:nvSpPr>
          <p:cNvPr id="235" name="TextShape 2"/>
          <p:cNvSpPr txBox="1"/>
          <p:nvPr/>
        </p:nvSpPr>
        <p:spPr>
          <a:xfrm>
            <a:off x="457200" y="1600200"/>
            <a:ext cx="4038120" cy="4525560"/>
          </a:xfrm>
          <a:prstGeom prst="rect">
            <a:avLst/>
          </a:prstGeom>
          <a:noFill/>
          <a:ln>
            <a:noFill/>
          </a:ln>
        </p:spPr>
        <p:txBody>
          <a:bodyPr>
            <a:normAutofit/>
          </a:bodyPr>
          <a:p>
            <a:pPr marL="343080" indent="-342720">
              <a:lnSpc>
                <a:spcPct val="100000"/>
              </a:lnSpc>
              <a:spcBef>
                <a:spcPts val="561"/>
              </a:spcBef>
              <a:buClr>
                <a:srgbClr val="002060"/>
              </a:buClr>
              <a:buFont typeface="Arial"/>
              <a:buChar char="•"/>
            </a:pPr>
            <a:r>
              <a:rPr b="0" lang="ru-RU" sz="2800" spc="-1" strike="noStrike">
                <a:solidFill>
                  <a:srgbClr val="002060"/>
                </a:solidFill>
                <a:latin typeface="Calibri"/>
              </a:rPr>
              <a:t>Лицензия</a:t>
            </a:r>
            <a:endParaRPr b="0" lang="ru-RU" sz="2800" spc="-1" strike="noStrike">
              <a:solidFill>
                <a:srgbClr val="002060"/>
              </a:solidFill>
              <a:latin typeface="Calibri"/>
            </a:endParaRPr>
          </a:p>
          <a:p>
            <a:pPr>
              <a:lnSpc>
                <a:spcPct val="100000"/>
              </a:lnSpc>
              <a:spcBef>
                <a:spcPts val="561"/>
              </a:spcBef>
            </a:pPr>
            <a:endParaRPr b="0" lang="ru-RU" sz="2800" spc="-1" strike="noStrike">
              <a:solidFill>
                <a:srgbClr val="002060"/>
              </a:solidFill>
              <a:latin typeface="Calibri"/>
            </a:endParaRPr>
          </a:p>
          <a:p>
            <a:pPr marL="343080" indent="-342720">
              <a:lnSpc>
                <a:spcPct val="100000"/>
              </a:lnSpc>
              <a:spcBef>
                <a:spcPts val="561"/>
              </a:spcBef>
              <a:buClr>
                <a:srgbClr val="002060"/>
              </a:buClr>
              <a:buFont typeface="Arial"/>
              <a:buChar char="•"/>
            </a:pPr>
            <a:r>
              <a:rPr b="0" lang="ru-RU" sz="2800" spc="-1" strike="noStrike">
                <a:solidFill>
                  <a:srgbClr val="002060"/>
                </a:solidFill>
                <a:latin typeface="Calibri"/>
              </a:rPr>
              <a:t>Свидетельство о государственной аккредитации</a:t>
            </a:r>
            <a:endParaRPr b="0" lang="ru-RU" sz="2800" spc="-1" strike="noStrike">
              <a:solidFill>
                <a:srgbClr val="002060"/>
              </a:solidFill>
              <a:latin typeface="Calibri"/>
            </a:endParaRPr>
          </a:p>
          <a:p>
            <a:pPr marL="343080" indent="-342720">
              <a:lnSpc>
                <a:spcPct val="100000"/>
              </a:lnSpc>
              <a:spcBef>
                <a:spcPts val="561"/>
              </a:spcBef>
              <a:buClr>
                <a:srgbClr val="002060"/>
              </a:buClr>
              <a:buFont typeface="Arial"/>
              <a:buChar char="•"/>
            </a:pPr>
            <a:r>
              <a:rPr b="0" lang="ru-RU" sz="2800" spc="-1" strike="noStrike">
                <a:solidFill>
                  <a:srgbClr val="002060"/>
                </a:solidFill>
                <a:latin typeface="Calibri"/>
              </a:rPr>
              <a:t>Программа развития</a:t>
            </a:r>
            <a:endParaRPr b="0" lang="ru-RU" sz="2800" spc="-1" strike="noStrike">
              <a:solidFill>
                <a:srgbClr val="002060"/>
              </a:solidFill>
              <a:latin typeface="Calibri"/>
            </a:endParaRPr>
          </a:p>
          <a:p>
            <a:pPr marL="343080" indent="-342720">
              <a:lnSpc>
                <a:spcPct val="100000"/>
              </a:lnSpc>
              <a:spcBef>
                <a:spcPts val="561"/>
              </a:spcBef>
              <a:buClr>
                <a:srgbClr val="002060"/>
              </a:buClr>
              <a:buFont typeface="Arial"/>
              <a:buChar char="•"/>
            </a:pPr>
            <a:r>
              <a:rPr b="0" lang="ru-RU" sz="2800" spc="-1" strike="noStrike">
                <a:solidFill>
                  <a:srgbClr val="002060"/>
                </a:solidFill>
                <a:latin typeface="Calibri"/>
              </a:rPr>
              <a:t>Образовательные программы</a:t>
            </a:r>
            <a:endParaRPr b="0" lang="ru-RU" sz="2800" spc="-1" strike="noStrike">
              <a:solidFill>
                <a:srgbClr val="002060"/>
              </a:solidFill>
              <a:latin typeface="Calibri"/>
            </a:endParaRPr>
          </a:p>
          <a:p>
            <a:pPr marL="343080" indent="-342720">
              <a:lnSpc>
                <a:spcPct val="100000"/>
              </a:lnSpc>
              <a:spcBef>
                <a:spcPts val="561"/>
              </a:spcBef>
              <a:buClr>
                <a:srgbClr val="002060"/>
              </a:buClr>
              <a:buFont typeface="Arial"/>
              <a:buChar char="•"/>
            </a:pPr>
            <a:r>
              <a:rPr b="0" lang="ru-RU" sz="2800" spc="-1" strike="noStrike">
                <a:solidFill>
                  <a:srgbClr val="002060"/>
                </a:solidFill>
                <a:latin typeface="Calibri"/>
              </a:rPr>
              <a:t>Устав</a:t>
            </a:r>
            <a:endParaRPr b="0" lang="ru-RU" sz="2800" spc="-1" strike="noStrike">
              <a:solidFill>
                <a:srgbClr val="002060"/>
              </a:solidFill>
              <a:latin typeface="Calibri"/>
            </a:endParaRPr>
          </a:p>
          <a:p>
            <a:pPr>
              <a:lnSpc>
                <a:spcPct val="100000"/>
              </a:lnSpc>
              <a:spcBef>
                <a:spcPts val="561"/>
              </a:spcBef>
            </a:pPr>
            <a:endParaRPr b="0" lang="ru-RU" sz="2800" spc="-1" strike="noStrike">
              <a:solidFill>
                <a:srgbClr val="002060"/>
              </a:solidFill>
              <a:latin typeface="Calibri"/>
            </a:endParaRPr>
          </a:p>
        </p:txBody>
      </p:sp>
      <p:sp>
        <p:nvSpPr>
          <p:cNvPr id="236" name="TextShape 3"/>
          <p:cNvSpPr txBox="1"/>
          <p:nvPr/>
        </p:nvSpPr>
        <p:spPr>
          <a:xfrm>
            <a:off x="4495680" y="1600200"/>
            <a:ext cx="4190760" cy="4525560"/>
          </a:xfrm>
          <a:prstGeom prst="rect">
            <a:avLst/>
          </a:prstGeom>
          <a:noFill/>
          <a:ln>
            <a:noFill/>
          </a:ln>
        </p:spPr>
        <p:txBody>
          <a:bodyPr>
            <a:normAutofit/>
          </a:bodyPr>
          <a:p>
            <a:pPr marL="343080" indent="-342720">
              <a:lnSpc>
                <a:spcPct val="100000"/>
              </a:lnSpc>
              <a:spcBef>
                <a:spcPts val="400"/>
              </a:spcBef>
              <a:buClr>
                <a:srgbClr val="002060"/>
              </a:buClr>
              <a:buFont typeface="Arial"/>
              <a:buChar char="•"/>
            </a:pPr>
            <a:r>
              <a:rPr b="0" lang="ru-RU" sz="2000" spc="-1" strike="noStrike">
                <a:solidFill>
                  <a:srgbClr val="002060"/>
                </a:solidFill>
                <a:latin typeface="Calibri"/>
              </a:rPr>
              <a:t>Серия 69Л01 №0000525</a:t>
            </a:r>
            <a:endParaRPr b="0" lang="ru-RU" sz="2000" spc="-1" strike="noStrike">
              <a:solidFill>
                <a:srgbClr val="002060"/>
              </a:solidFill>
              <a:latin typeface="Calibri"/>
            </a:endParaRPr>
          </a:p>
          <a:p>
            <a:pPr marL="343080" indent="-342720">
              <a:lnSpc>
                <a:spcPct val="100000"/>
              </a:lnSpc>
              <a:spcBef>
                <a:spcPts val="400"/>
              </a:spcBef>
              <a:buClr>
                <a:srgbClr val="002060"/>
              </a:buClr>
              <a:buFont typeface="Arial"/>
              <a:buChar char="•"/>
            </a:pPr>
            <a:r>
              <a:rPr b="0" lang="ru-RU" sz="2000" spc="-1" strike="noStrike">
                <a:solidFill>
                  <a:srgbClr val="002060"/>
                </a:solidFill>
                <a:latin typeface="Calibri"/>
              </a:rPr>
              <a:t>Действительна – бессрочна</a:t>
            </a:r>
            <a:endParaRPr b="0" lang="ru-RU" sz="2000" spc="-1" strike="noStrike">
              <a:solidFill>
                <a:srgbClr val="002060"/>
              </a:solidFill>
              <a:latin typeface="Calibri"/>
            </a:endParaRPr>
          </a:p>
          <a:p>
            <a:pPr>
              <a:lnSpc>
                <a:spcPct val="100000"/>
              </a:lnSpc>
              <a:spcBef>
                <a:spcPts val="400"/>
              </a:spcBef>
            </a:pPr>
            <a:endParaRPr b="0" lang="ru-RU" sz="2000" spc="-1" strike="noStrike">
              <a:solidFill>
                <a:srgbClr val="002060"/>
              </a:solidFill>
              <a:latin typeface="Calibri"/>
            </a:endParaRPr>
          </a:p>
          <a:p>
            <a:pPr marL="343080" indent="-342720">
              <a:lnSpc>
                <a:spcPct val="100000"/>
              </a:lnSpc>
              <a:spcBef>
                <a:spcPts val="400"/>
              </a:spcBef>
              <a:buClr>
                <a:srgbClr val="002060"/>
              </a:buClr>
              <a:buFont typeface="Arial"/>
              <a:buChar char="•"/>
            </a:pPr>
            <a:r>
              <a:rPr b="0" lang="ru-RU" sz="2000" spc="-1" strike="noStrike">
                <a:solidFill>
                  <a:srgbClr val="002060"/>
                </a:solidFill>
                <a:latin typeface="Calibri"/>
              </a:rPr>
              <a:t>Серия 69А01 №0000439</a:t>
            </a:r>
            <a:endParaRPr b="0" lang="ru-RU" sz="2000" spc="-1" strike="noStrike">
              <a:solidFill>
                <a:srgbClr val="002060"/>
              </a:solidFill>
              <a:latin typeface="Calibri"/>
            </a:endParaRPr>
          </a:p>
          <a:p>
            <a:pPr marL="343080" indent="-342720">
              <a:lnSpc>
                <a:spcPct val="100000"/>
              </a:lnSpc>
              <a:spcBef>
                <a:spcPts val="400"/>
              </a:spcBef>
              <a:buClr>
                <a:srgbClr val="002060"/>
              </a:buClr>
              <a:buFont typeface="Arial"/>
              <a:buChar char="•"/>
            </a:pPr>
            <a:r>
              <a:rPr b="0" lang="ru-RU" sz="2000" spc="-1" strike="noStrike">
                <a:solidFill>
                  <a:srgbClr val="002060"/>
                </a:solidFill>
                <a:latin typeface="Calibri"/>
              </a:rPr>
              <a:t>Действительна до 15 июня 2027 г.</a:t>
            </a:r>
            <a:endParaRPr b="0" lang="ru-RU" sz="2000" spc="-1" strike="noStrike">
              <a:solidFill>
                <a:srgbClr val="002060"/>
              </a:solidFill>
              <a:latin typeface="Calibri"/>
            </a:endParaRPr>
          </a:p>
          <a:p>
            <a:pPr>
              <a:lnSpc>
                <a:spcPct val="100000"/>
              </a:lnSpc>
              <a:spcBef>
                <a:spcPts val="400"/>
              </a:spcBef>
            </a:pPr>
            <a:endParaRPr b="0" lang="ru-RU" sz="2000" spc="-1" strike="noStrike">
              <a:solidFill>
                <a:srgbClr val="002060"/>
              </a:solidFill>
              <a:latin typeface="Calibri"/>
            </a:endParaRPr>
          </a:p>
          <a:p>
            <a:pPr>
              <a:lnSpc>
                <a:spcPct val="100000"/>
              </a:lnSpc>
              <a:spcBef>
                <a:spcPts val="400"/>
              </a:spcBef>
            </a:pPr>
            <a:endParaRPr b="0" lang="ru-RU" sz="2000" spc="-1" strike="noStrike">
              <a:solidFill>
                <a:srgbClr val="002060"/>
              </a:solidFill>
              <a:latin typeface="Calibri"/>
            </a:endParaRPr>
          </a:p>
          <a:p>
            <a:pPr marL="343080" indent="-342720">
              <a:lnSpc>
                <a:spcPct val="100000"/>
              </a:lnSpc>
              <a:spcBef>
                <a:spcPts val="400"/>
              </a:spcBef>
              <a:buClr>
                <a:srgbClr val="002060"/>
              </a:buClr>
              <a:buFont typeface="Arial"/>
              <a:buChar char="•"/>
            </a:pPr>
            <a:r>
              <a:rPr b="0" lang="ru-RU" sz="2000" spc="-1" strike="noStrike">
                <a:solidFill>
                  <a:srgbClr val="002060"/>
                </a:solidFill>
                <a:latin typeface="Calibri"/>
              </a:rPr>
              <a:t>Утверждена</a:t>
            </a:r>
            <a:endParaRPr b="0" lang="ru-RU" sz="2000" spc="-1" strike="noStrike">
              <a:solidFill>
                <a:srgbClr val="002060"/>
              </a:solidFill>
              <a:latin typeface="Calibri"/>
            </a:endParaRPr>
          </a:p>
          <a:p>
            <a:pPr marL="343080" indent="-342720">
              <a:lnSpc>
                <a:spcPct val="100000"/>
              </a:lnSpc>
              <a:spcBef>
                <a:spcPts val="400"/>
              </a:spcBef>
              <a:buClr>
                <a:srgbClr val="002060"/>
              </a:buClr>
              <a:buFont typeface="Arial"/>
              <a:buChar char="•"/>
            </a:pPr>
            <a:r>
              <a:rPr b="0" lang="ru-RU" sz="2000" spc="-1" strike="noStrike">
                <a:solidFill>
                  <a:srgbClr val="002060"/>
                </a:solidFill>
                <a:latin typeface="Calibri"/>
              </a:rPr>
              <a:t>Утверждены</a:t>
            </a:r>
            <a:endParaRPr b="0" lang="ru-RU" sz="2000" spc="-1" strike="noStrike">
              <a:solidFill>
                <a:srgbClr val="002060"/>
              </a:solidFill>
              <a:latin typeface="Calibri"/>
            </a:endParaRPr>
          </a:p>
          <a:p>
            <a:pPr>
              <a:lnSpc>
                <a:spcPct val="100000"/>
              </a:lnSpc>
              <a:spcBef>
                <a:spcPts val="400"/>
              </a:spcBef>
            </a:pPr>
            <a:endParaRPr b="0" lang="ru-RU" sz="2000" spc="-1" strike="noStrike">
              <a:solidFill>
                <a:srgbClr val="002060"/>
              </a:solidFill>
              <a:latin typeface="Calibri"/>
            </a:endParaRPr>
          </a:p>
          <a:p>
            <a:pPr marL="343080" indent="-342720">
              <a:lnSpc>
                <a:spcPct val="100000"/>
              </a:lnSpc>
              <a:spcBef>
                <a:spcPts val="400"/>
              </a:spcBef>
              <a:buClr>
                <a:srgbClr val="002060"/>
              </a:buClr>
              <a:buFont typeface="Arial"/>
              <a:buChar char="•"/>
            </a:pPr>
            <a:r>
              <a:rPr b="0" lang="ru-RU" sz="2000" spc="-1" strike="noStrike">
                <a:solidFill>
                  <a:srgbClr val="002060"/>
                </a:solidFill>
                <a:latin typeface="Calibri"/>
              </a:rPr>
              <a:t>Утвержден Постановлением администрации Кимрского района Тверской области</a:t>
            </a:r>
            <a:endParaRPr b="0" lang="ru-RU" sz="2000" spc="-1" strike="noStrike">
              <a:solidFill>
                <a:srgbClr val="002060"/>
              </a:solidFill>
              <a:latin typeface="Calibri"/>
            </a:endParaRPr>
          </a:p>
          <a:p>
            <a:pPr>
              <a:lnSpc>
                <a:spcPct val="100000"/>
              </a:lnSpc>
              <a:spcBef>
                <a:spcPts val="400"/>
              </a:spcBef>
            </a:pPr>
            <a:endParaRPr b="0" lang="ru-RU" sz="2000" spc="-1" strike="noStrike">
              <a:solidFill>
                <a:srgbClr val="002060"/>
              </a:solidFill>
              <a:latin typeface="Calibri"/>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7" name="TextShape 1"/>
          <p:cNvSpPr txBox="1"/>
          <p:nvPr/>
        </p:nvSpPr>
        <p:spPr>
          <a:xfrm>
            <a:off x="457200" y="274680"/>
            <a:ext cx="8229240" cy="1142640"/>
          </a:xfrm>
          <a:prstGeom prst="rect">
            <a:avLst/>
          </a:prstGeom>
          <a:noFill/>
          <a:ln>
            <a:noFill/>
          </a:ln>
        </p:spPr>
        <p:txBody>
          <a:bodyPr anchor="ctr">
            <a:normAutofit/>
          </a:bodyPr>
          <a:p>
            <a:pPr algn="ctr">
              <a:lnSpc>
                <a:spcPct val="100000"/>
              </a:lnSpc>
            </a:pPr>
            <a:r>
              <a:rPr b="0" lang="ru-RU" sz="4400" spc="-1" strike="noStrike">
                <a:solidFill>
                  <a:srgbClr val="002060"/>
                </a:solidFill>
                <a:latin typeface="Calibri"/>
              </a:rPr>
              <a:t>В школе реализуются образовательные программы</a:t>
            </a:r>
            <a:endParaRPr b="0" lang="ru-RU" sz="4400" spc="-1" strike="noStrike">
              <a:solidFill>
                <a:srgbClr val="000000"/>
              </a:solidFill>
              <a:latin typeface="Calibri"/>
            </a:endParaRPr>
          </a:p>
        </p:txBody>
      </p:sp>
      <p:sp>
        <p:nvSpPr>
          <p:cNvPr id="238" name="TextShape 2"/>
          <p:cNvSpPr txBox="1"/>
          <p:nvPr/>
        </p:nvSpPr>
        <p:spPr>
          <a:xfrm>
            <a:off x="457200" y="2205000"/>
            <a:ext cx="4038120" cy="3920760"/>
          </a:xfrm>
          <a:prstGeom prst="rect">
            <a:avLst/>
          </a:prstGeom>
          <a:noFill/>
          <a:ln>
            <a:noFill/>
          </a:ln>
        </p:spPr>
        <p:txBody>
          <a:bodyPr/>
          <a:p>
            <a:pPr marL="343080" indent="-342720">
              <a:lnSpc>
                <a:spcPct val="100000"/>
              </a:lnSpc>
              <a:spcBef>
                <a:spcPts val="561"/>
              </a:spcBef>
              <a:buClr>
                <a:srgbClr val="002060"/>
              </a:buClr>
              <a:buFont typeface="Arial"/>
              <a:buChar char="•"/>
            </a:pPr>
            <a:r>
              <a:rPr b="0" lang="ru-RU" sz="2800" spc="-1" strike="noStrike">
                <a:solidFill>
                  <a:srgbClr val="002060"/>
                </a:solidFill>
                <a:latin typeface="Calibri"/>
              </a:rPr>
              <a:t>Начального общего</a:t>
            </a:r>
            <a:endParaRPr b="0" lang="ru-RU" sz="2800" spc="-1" strike="noStrike">
              <a:solidFill>
                <a:srgbClr val="002060"/>
              </a:solidFill>
              <a:latin typeface="Calibri"/>
            </a:endParaRPr>
          </a:p>
          <a:p>
            <a:pPr marL="343080" indent="-342720">
              <a:lnSpc>
                <a:spcPct val="100000"/>
              </a:lnSpc>
              <a:spcBef>
                <a:spcPts val="561"/>
              </a:spcBef>
              <a:buClr>
                <a:srgbClr val="002060"/>
              </a:buClr>
              <a:buFont typeface="Arial"/>
              <a:buChar char="•"/>
            </a:pPr>
            <a:r>
              <a:rPr b="0" lang="ru-RU" sz="2800" spc="-1" strike="noStrike">
                <a:solidFill>
                  <a:srgbClr val="002060"/>
                </a:solidFill>
                <a:latin typeface="Calibri"/>
              </a:rPr>
              <a:t>Основного общего</a:t>
            </a:r>
            <a:endParaRPr b="0" lang="ru-RU" sz="2800" spc="-1" strike="noStrike">
              <a:solidFill>
                <a:srgbClr val="002060"/>
              </a:solidFill>
              <a:latin typeface="Calibri"/>
            </a:endParaRPr>
          </a:p>
          <a:p>
            <a:pPr marL="343080" indent="-342720">
              <a:lnSpc>
                <a:spcPct val="100000"/>
              </a:lnSpc>
              <a:spcBef>
                <a:spcPts val="561"/>
              </a:spcBef>
              <a:buClr>
                <a:srgbClr val="002060"/>
              </a:buClr>
              <a:buFont typeface="Arial"/>
              <a:buChar char="•"/>
            </a:pPr>
            <a:r>
              <a:rPr b="0" lang="ru-RU" sz="2800" spc="-1" strike="noStrike">
                <a:solidFill>
                  <a:srgbClr val="002060"/>
                </a:solidFill>
                <a:latin typeface="Calibri"/>
              </a:rPr>
              <a:t>Дошкольного образования</a:t>
            </a:r>
            <a:endParaRPr b="0" lang="ru-RU" sz="2800" spc="-1" strike="noStrike">
              <a:solidFill>
                <a:srgbClr val="002060"/>
              </a:solidFill>
              <a:latin typeface="Calibri"/>
            </a:endParaRPr>
          </a:p>
        </p:txBody>
      </p:sp>
      <p:sp>
        <p:nvSpPr>
          <p:cNvPr id="239" name="TextShape 3"/>
          <p:cNvSpPr txBox="1"/>
          <p:nvPr/>
        </p:nvSpPr>
        <p:spPr>
          <a:xfrm>
            <a:off x="4644000" y="2205000"/>
            <a:ext cx="4042440" cy="3920760"/>
          </a:xfrm>
          <a:prstGeom prst="rect">
            <a:avLst/>
          </a:prstGeom>
          <a:noFill/>
          <a:ln>
            <a:noFill/>
          </a:ln>
        </p:spPr>
        <p:txBody>
          <a:bodyPr/>
          <a:p>
            <a:pPr marL="343080" indent="-342720">
              <a:lnSpc>
                <a:spcPct val="100000"/>
              </a:lnSpc>
              <a:spcBef>
                <a:spcPts val="561"/>
              </a:spcBef>
              <a:buClr>
                <a:srgbClr val="002060"/>
              </a:buClr>
              <a:buFont typeface="Arial"/>
              <a:buChar char="•"/>
            </a:pPr>
            <a:r>
              <a:rPr b="0" lang="ru-RU" sz="2800" spc="-1" strike="noStrike">
                <a:solidFill>
                  <a:srgbClr val="002060"/>
                </a:solidFill>
                <a:latin typeface="Calibri"/>
              </a:rPr>
              <a:t>4 класса – 31 чел.</a:t>
            </a:r>
            <a:endParaRPr b="0" lang="ru-RU" sz="2800" spc="-1" strike="noStrike">
              <a:solidFill>
                <a:srgbClr val="002060"/>
              </a:solidFill>
              <a:latin typeface="Calibri"/>
            </a:endParaRPr>
          </a:p>
          <a:p>
            <a:pPr marL="343080" indent="-342720">
              <a:lnSpc>
                <a:spcPct val="100000"/>
              </a:lnSpc>
              <a:spcBef>
                <a:spcPts val="561"/>
              </a:spcBef>
              <a:buClr>
                <a:srgbClr val="002060"/>
              </a:buClr>
              <a:buFont typeface="Arial"/>
              <a:buChar char="•"/>
            </a:pPr>
            <a:r>
              <a:rPr b="0" lang="ru-RU" sz="2800" spc="-1" strike="noStrike">
                <a:solidFill>
                  <a:srgbClr val="002060"/>
                </a:solidFill>
                <a:latin typeface="Calibri"/>
              </a:rPr>
              <a:t>5 классов – 17 человек</a:t>
            </a:r>
            <a:endParaRPr b="0" lang="ru-RU" sz="2800" spc="-1" strike="noStrike">
              <a:solidFill>
                <a:srgbClr val="002060"/>
              </a:solidFill>
              <a:latin typeface="Calibri"/>
            </a:endParaRPr>
          </a:p>
          <a:p>
            <a:pPr marL="343080" indent="-342720">
              <a:lnSpc>
                <a:spcPct val="100000"/>
              </a:lnSpc>
              <a:spcBef>
                <a:spcPts val="561"/>
              </a:spcBef>
              <a:buClr>
                <a:srgbClr val="002060"/>
              </a:buClr>
              <a:buFont typeface="Arial"/>
              <a:buChar char="•"/>
            </a:pPr>
            <a:r>
              <a:rPr b="0" lang="ru-RU" sz="2800" spc="-1" strike="noStrike">
                <a:solidFill>
                  <a:srgbClr val="002060"/>
                </a:solidFill>
                <a:latin typeface="Calibri"/>
              </a:rPr>
              <a:t>5 лет (с 2 до 7 лет) – 20 чел.</a:t>
            </a:r>
            <a:endParaRPr b="0" lang="ru-RU" sz="2800" spc="-1" strike="noStrike">
              <a:solidFill>
                <a:srgbClr val="002060"/>
              </a:solidFill>
              <a:latin typeface="Calibri"/>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0" name="TextShape 1"/>
          <p:cNvSpPr txBox="1"/>
          <p:nvPr/>
        </p:nvSpPr>
        <p:spPr>
          <a:xfrm>
            <a:off x="457200" y="404640"/>
            <a:ext cx="8229240" cy="1012680"/>
          </a:xfrm>
          <a:prstGeom prst="rect">
            <a:avLst/>
          </a:prstGeom>
          <a:noFill/>
          <a:ln>
            <a:noFill/>
          </a:ln>
        </p:spPr>
        <p:txBody>
          <a:bodyPr anchor="ctr">
            <a:normAutofit/>
          </a:bodyPr>
          <a:p>
            <a:pPr algn="ctr">
              <a:lnSpc>
                <a:spcPct val="100000"/>
              </a:lnSpc>
            </a:pPr>
            <a:r>
              <a:rPr b="0" lang="ru-RU" sz="4400" spc="-1" strike="noStrike">
                <a:solidFill>
                  <a:srgbClr val="002060"/>
                </a:solidFill>
                <a:latin typeface="Calibri"/>
              </a:rPr>
              <a:t>Обучение идет по программам</a:t>
            </a:r>
            <a:endParaRPr b="0" lang="ru-RU" sz="4400" spc="-1" strike="noStrike">
              <a:solidFill>
                <a:srgbClr val="000000"/>
              </a:solidFill>
              <a:latin typeface="Calibri"/>
            </a:endParaRPr>
          </a:p>
        </p:txBody>
      </p:sp>
      <p:sp>
        <p:nvSpPr>
          <p:cNvPr id="241" name="CustomShape 2"/>
          <p:cNvSpPr/>
          <p:nvPr/>
        </p:nvSpPr>
        <p:spPr>
          <a:xfrm>
            <a:off x="611640" y="2061000"/>
            <a:ext cx="8074800" cy="4479480"/>
          </a:xfrm>
          <a:prstGeom prst="rect">
            <a:avLst/>
          </a:prstGeom>
          <a:noFill/>
          <a:ln>
            <a:noFill/>
          </a:ln>
        </p:spPr>
        <p:style>
          <a:lnRef idx="0"/>
          <a:fillRef idx="0"/>
          <a:effectRef idx="0"/>
          <a:fontRef idx="minor"/>
        </p:style>
        <p:txBody>
          <a:bodyPr lIns="90000" rIns="90000" tIns="45000" bIns="45000"/>
          <a:p>
            <a:pPr>
              <a:lnSpc>
                <a:spcPct val="100000"/>
              </a:lnSpc>
            </a:pPr>
            <a:r>
              <a:rPr b="0" lang="ru-RU" sz="1800" spc="-1" strike="noStrike">
                <a:solidFill>
                  <a:srgbClr val="000000"/>
                </a:solidFill>
                <a:latin typeface="Calibri"/>
              </a:rPr>
              <a:t>Дошкольное образование – программа «От рождения до школы» под редакцией Н.Е.Вераксы, Т.С.Комаровой, М.А.Васильевой</a:t>
            </a:r>
            <a:endParaRPr b="0" lang="ru-RU" sz="1800" spc="-1" strike="noStrike">
              <a:latin typeface="Arial"/>
            </a:endParaRPr>
          </a:p>
          <a:p>
            <a:pPr>
              <a:lnSpc>
                <a:spcPct val="100000"/>
              </a:lnSpc>
            </a:pPr>
            <a:r>
              <a:rPr b="0" lang="ru-RU" sz="1800" spc="-1" strike="noStrike">
                <a:solidFill>
                  <a:srgbClr val="000000"/>
                </a:solidFill>
                <a:latin typeface="Calibri"/>
              </a:rPr>
              <a:t>Основными задачами </a:t>
            </a:r>
            <a:r>
              <a:rPr b="0" lang="ru-RU" sz="1800" spc="-1" strike="noStrike" u="sng">
                <a:solidFill>
                  <a:srgbClr val="000000"/>
                </a:solidFill>
                <a:uFillTx/>
                <a:latin typeface="Calibri"/>
              </a:rPr>
              <a:t>дошкольной группы</a:t>
            </a:r>
            <a:r>
              <a:rPr b="0" lang="ru-RU" sz="1800" spc="-1" strike="noStrike">
                <a:solidFill>
                  <a:srgbClr val="000000"/>
                </a:solidFill>
                <a:latin typeface="Calibri"/>
              </a:rPr>
              <a:t> школы являются:</a:t>
            </a:r>
            <a:endParaRPr b="0" lang="ru-RU" sz="1800" spc="-1" strike="noStrike">
              <a:latin typeface="Arial"/>
            </a:endParaRPr>
          </a:p>
          <a:p>
            <a:pPr>
              <a:lnSpc>
                <a:spcPct val="100000"/>
              </a:lnSpc>
            </a:pPr>
            <a:r>
              <a:rPr b="0" lang="ru-RU" sz="1800" spc="-1" strike="noStrike">
                <a:solidFill>
                  <a:srgbClr val="000000"/>
                </a:solidFill>
                <a:latin typeface="Calibri"/>
              </a:rPr>
              <a:t>- охрана жизни и укрепление физического и психического здоровья детей;</a:t>
            </a:r>
            <a:endParaRPr b="0" lang="ru-RU" sz="1800" spc="-1" strike="noStrike">
              <a:latin typeface="Arial"/>
            </a:endParaRPr>
          </a:p>
          <a:p>
            <a:pPr>
              <a:lnSpc>
                <a:spcPct val="100000"/>
              </a:lnSpc>
            </a:pPr>
            <a:r>
              <a:rPr b="0" lang="ru-RU" sz="1800" spc="-1" strike="noStrike">
                <a:solidFill>
                  <a:srgbClr val="000000"/>
                </a:solidFill>
                <a:latin typeface="Calibri"/>
              </a:rPr>
              <a:t>- обеспечение познавательно-речевого, социально-личностного, художественно-эстетического и физического развития детей;</a:t>
            </a:r>
            <a:endParaRPr b="0" lang="ru-RU" sz="1800" spc="-1" strike="noStrike">
              <a:latin typeface="Arial"/>
            </a:endParaRPr>
          </a:p>
          <a:p>
            <a:pPr>
              <a:lnSpc>
                <a:spcPct val="100000"/>
              </a:lnSpc>
            </a:pPr>
            <a:r>
              <a:rPr b="0" lang="ru-RU" sz="1800" spc="-1" strike="noStrike">
                <a:solidFill>
                  <a:srgbClr val="000000"/>
                </a:solidFill>
                <a:latin typeface="Calibri"/>
              </a:rPr>
              <a:t>- воспитание с учетом возрастных категорий детей гражданственности, уважения к правам и свободам человека, любви к окружающей природе, Родине, семье;</a:t>
            </a:r>
            <a:endParaRPr b="0" lang="ru-RU" sz="1800" spc="-1" strike="noStrike">
              <a:latin typeface="Arial"/>
            </a:endParaRPr>
          </a:p>
          <a:p>
            <a:pPr>
              <a:lnSpc>
                <a:spcPct val="100000"/>
              </a:lnSpc>
            </a:pPr>
            <a:r>
              <a:rPr b="0" lang="ru-RU" sz="1800" spc="-1" strike="noStrike">
                <a:solidFill>
                  <a:srgbClr val="000000"/>
                </a:solidFill>
                <a:latin typeface="Calibri"/>
              </a:rPr>
              <a:t>- осуществление необходимой коррекции недостатков в физическом и (или) психическом развитии детей;</a:t>
            </a:r>
            <a:endParaRPr b="0" lang="ru-RU" sz="1800" spc="-1" strike="noStrike">
              <a:latin typeface="Arial"/>
            </a:endParaRPr>
          </a:p>
          <a:p>
            <a:pPr>
              <a:lnSpc>
                <a:spcPct val="100000"/>
              </a:lnSpc>
            </a:pPr>
            <a:r>
              <a:rPr b="0" lang="ru-RU" sz="1800" spc="-1" strike="noStrike">
                <a:solidFill>
                  <a:srgbClr val="000000"/>
                </a:solidFill>
                <a:latin typeface="Calibri"/>
              </a:rPr>
              <a:t>- взаимодействие с семьями детей для обеспечения полноценного развития детей;</a:t>
            </a:r>
            <a:endParaRPr b="0" lang="ru-RU" sz="1800" spc="-1" strike="noStrike">
              <a:latin typeface="Arial"/>
            </a:endParaRPr>
          </a:p>
          <a:p>
            <a:pPr>
              <a:lnSpc>
                <a:spcPct val="100000"/>
              </a:lnSpc>
            </a:pPr>
            <a:r>
              <a:rPr b="0" lang="ru-RU" sz="1800" spc="-1" strike="noStrike">
                <a:solidFill>
                  <a:srgbClr val="000000"/>
                </a:solidFill>
                <a:latin typeface="Calibri"/>
              </a:rPr>
              <a:t>- оказание консультативной и методической помощи родителям (законным представителям) по вопросам воспитания, обучения и развития детей.</a:t>
            </a:r>
            <a:endParaRPr b="0" lang="ru-RU" sz="1800" spc="-1" strike="noStrike">
              <a:latin typeface="Arial"/>
            </a:endParaRPr>
          </a:p>
          <a:p>
            <a:pPr>
              <a:lnSpc>
                <a:spcPct val="100000"/>
              </a:lnSpc>
            </a:pPr>
            <a:endParaRPr b="0" lang="ru-RU" sz="1800" spc="-1" strike="noStrike">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2" name="TextShape 1"/>
          <p:cNvSpPr txBox="1"/>
          <p:nvPr/>
        </p:nvSpPr>
        <p:spPr>
          <a:xfrm>
            <a:off x="457200" y="404640"/>
            <a:ext cx="8229240" cy="1012680"/>
          </a:xfrm>
          <a:prstGeom prst="rect">
            <a:avLst/>
          </a:prstGeom>
          <a:noFill/>
          <a:ln>
            <a:noFill/>
          </a:ln>
        </p:spPr>
        <p:txBody>
          <a:bodyPr anchor="ctr">
            <a:normAutofit/>
          </a:bodyPr>
          <a:p>
            <a:pPr algn="ctr">
              <a:lnSpc>
                <a:spcPct val="100000"/>
              </a:lnSpc>
            </a:pPr>
            <a:r>
              <a:rPr b="0" lang="ru-RU" sz="4400" spc="-1" strike="noStrike">
                <a:solidFill>
                  <a:srgbClr val="002060"/>
                </a:solidFill>
                <a:latin typeface="Calibri"/>
              </a:rPr>
              <a:t>Обучение идет по программам</a:t>
            </a:r>
            <a:endParaRPr b="0" lang="ru-RU" sz="4400" spc="-1" strike="noStrike">
              <a:solidFill>
                <a:srgbClr val="000000"/>
              </a:solidFill>
              <a:latin typeface="Calibri"/>
            </a:endParaRPr>
          </a:p>
        </p:txBody>
      </p:sp>
      <p:sp>
        <p:nvSpPr>
          <p:cNvPr id="243" name="CustomShape 2"/>
          <p:cNvSpPr/>
          <p:nvPr/>
        </p:nvSpPr>
        <p:spPr>
          <a:xfrm>
            <a:off x="611640" y="2061000"/>
            <a:ext cx="8074800" cy="2559240"/>
          </a:xfrm>
          <a:prstGeom prst="rect">
            <a:avLst/>
          </a:prstGeom>
          <a:noFill/>
          <a:ln>
            <a:noFill/>
          </a:ln>
        </p:spPr>
        <p:style>
          <a:lnRef idx="0"/>
          <a:fillRef idx="0"/>
          <a:effectRef idx="0"/>
          <a:fontRef idx="minor"/>
        </p:style>
        <p:txBody>
          <a:bodyPr lIns="90000" rIns="90000" tIns="45000" bIns="45000"/>
          <a:p>
            <a:pPr>
              <a:lnSpc>
                <a:spcPct val="100000"/>
              </a:lnSpc>
            </a:pPr>
            <a:r>
              <a:rPr b="0" lang="ru-RU" sz="1800" spc="-1" strike="noStrike">
                <a:solidFill>
                  <a:srgbClr val="000000"/>
                </a:solidFill>
                <a:latin typeface="Calibri"/>
              </a:rPr>
              <a:t>Начальное образование – программа «Школа России»</a:t>
            </a:r>
            <a:endParaRPr b="0" lang="ru-RU" sz="1800" spc="-1" strike="noStrike">
              <a:latin typeface="Arial"/>
            </a:endParaRPr>
          </a:p>
          <a:p>
            <a:pPr>
              <a:lnSpc>
                <a:spcPct val="100000"/>
              </a:lnSpc>
            </a:pPr>
            <a:r>
              <a:rPr b="0" lang="ru-RU" sz="1800" spc="-1" strike="noStrike">
                <a:solidFill>
                  <a:srgbClr val="000000"/>
                </a:solidFill>
                <a:latin typeface="Calibri"/>
              </a:rPr>
              <a:t>Учащиеся, завершившие обучение  на </a:t>
            </a:r>
            <a:r>
              <a:rPr b="0" lang="ru-RU" sz="1800" spc="-1" strike="noStrike" u="sng">
                <a:solidFill>
                  <a:srgbClr val="000000"/>
                </a:solidFill>
                <a:uFillTx/>
                <a:latin typeface="Calibri"/>
              </a:rPr>
              <a:t>ступени начального общего образования</a:t>
            </a:r>
            <a:r>
              <a:rPr b="0" lang="ru-RU" sz="1800" spc="-1" strike="noStrike">
                <a:solidFill>
                  <a:srgbClr val="000000"/>
                </a:solidFill>
                <a:latin typeface="Calibri"/>
              </a:rPr>
              <a:t>, должны:</a:t>
            </a:r>
            <a:endParaRPr b="0" lang="ru-RU" sz="1800" spc="-1" strike="noStrike">
              <a:latin typeface="Arial"/>
            </a:endParaRPr>
          </a:p>
          <a:p>
            <a:pPr>
              <a:lnSpc>
                <a:spcPct val="100000"/>
              </a:lnSpc>
            </a:pPr>
            <a:r>
              <a:rPr b="0" lang="ru-RU" sz="1800" spc="-1" strike="noStrike">
                <a:solidFill>
                  <a:srgbClr val="000000"/>
                </a:solidFill>
                <a:latin typeface="Calibri"/>
              </a:rPr>
              <a:t>освоить общеобразовательные программы по предметам учебного плана на уровне, достаточном для продолжения образования на ступени основного общего образования (т.е. овладеть общеучебными умениями и навыками);</a:t>
            </a:r>
            <a:endParaRPr b="0" lang="ru-RU" sz="1800" spc="-1" strike="noStrike">
              <a:latin typeface="Arial"/>
            </a:endParaRPr>
          </a:p>
          <a:p>
            <a:pPr>
              <a:lnSpc>
                <a:spcPct val="100000"/>
              </a:lnSpc>
            </a:pPr>
            <a:r>
              <a:rPr b="0" lang="ru-RU" sz="1800" spc="-1" strike="noStrike">
                <a:solidFill>
                  <a:srgbClr val="000000"/>
                </a:solidFill>
                <a:latin typeface="Calibri"/>
              </a:rPr>
              <a:t>овладеть навыками учебной деятельности, простейшими навыками самоконтроля учебных действий, культурой поведения и речи.</a:t>
            </a:r>
            <a:endParaRPr b="0" lang="ru-RU" sz="1800" spc="-1" strike="noStrike">
              <a:latin typeface="Arial"/>
            </a:endParaRPr>
          </a:p>
          <a:p>
            <a:pPr>
              <a:lnSpc>
                <a:spcPct val="100000"/>
              </a:lnSpc>
            </a:pPr>
            <a:r>
              <a:rPr b="0" lang="ru-RU" sz="1800" spc="-1" strike="noStrike">
                <a:solidFill>
                  <a:srgbClr val="000000"/>
                </a:solidFill>
                <a:latin typeface="Calibri"/>
              </a:rPr>
              <a:t> </a:t>
            </a:r>
            <a:endParaRPr b="0" lang="ru-RU" sz="1800" spc="-1" strike="noStrike">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4" name="TextShape 1"/>
          <p:cNvSpPr txBox="1"/>
          <p:nvPr/>
        </p:nvSpPr>
        <p:spPr>
          <a:xfrm>
            <a:off x="457200" y="404640"/>
            <a:ext cx="8229240" cy="1012680"/>
          </a:xfrm>
          <a:prstGeom prst="rect">
            <a:avLst/>
          </a:prstGeom>
          <a:noFill/>
          <a:ln>
            <a:noFill/>
          </a:ln>
        </p:spPr>
        <p:txBody>
          <a:bodyPr anchor="ctr">
            <a:normAutofit/>
          </a:bodyPr>
          <a:p>
            <a:pPr algn="ctr">
              <a:lnSpc>
                <a:spcPct val="100000"/>
              </a:lnSpc>
            </a:pPr>
            <a:r>
              <a:rPr b="0" lang="ru-RU" sz="4400" spc="-1" strike="noStrike">
                <a:solidFill>
                  <a:srgbClr val="002060"/>
                </a:solidFill>
                <a:latin typeface="Calibri"/>
              </a:rPr>
              <a:t>Обучение идет по программам</a:t>
            </a:r>
            <a:endParaRPr b="0" lang="ru-RU" sz="4400" spc="-1" strike="noStrike">
              <a:solidFill>
                <a:srgbClr val="000000"/>
              </a:solidFill>
              <a:latin typeface="Calibri"/>
            </a:endParaRPr>
          </a:p>
        </p:txBody>
      </p:sp>
      <p:sp>
        <p:nvSpPr>
          <p:cNvPr id="245" name="CustomShape 2"/>
          <p:cNvSpPr/>
          <p:nvPr/>
        </p:nvSpPr>
        <p:spPr>
          <a:xfrm>
            <a:off x="611640" y="2061000"/>
            <a:ext cx="8074800" cy="5028120"/>
          </a:xfrm>
          <a:prstGeom prst="rect">
            <a:avLst/>
          </a:prstGeom>
          <a:noFill/>
          <a:ln>
            <a:noFill/>
          </a:ln>
        </p:spPr>
        <p:style>
          <a:lnRef idx="0"/>
          <a:fillRef idx="0"/>
          <a:effectRef idx="0"/>
          <a:fontRef idx="minor"/>
        </p:style>
        <p:txBody>
          <a:bodyPr lIns="90000" rIns="90000" tIns="45000" bIns="45000"/>
          <a:p>
            <a:pPr>
              <a:lnSpc>
                <a:spcPct val="100000"/>
              </a:lnSpc>
            </a:pPr>
            <a:r>
              <a:rPr b="0" lang="ru-RU" sz="1800" spc="-1" strike="noStrike">
                <a:solidFill>
                  <a:srgbClr val="000000"/>
                </a:solidFill>
                <a:latin typeface="Calibri"/>
              </a:rPr>
              <a:t>Основное  образование </a:t>
            </a:r>
            <a:endParaRPr b="0" lang="ru-RU" sz="1800" spc="-1" strike="noStrike">
              <a:latin typeface="Arial"/>
            </a:endParaRPr>
          </a:p>
          <a:p>
            <a:pPr>
              <a:lnSpc>
                <a:spcPct val="100000"/>
              </a:lnSpc>
            </a:pPr>
            <a:r>
              <a:rPr b="0" lang="ru-RU" sz="1800" spc="-1" strike="noStrike">
                <a:solidFill>
                  <a:srgbClr val="000000"/>
                </a:solidFill>
                <a:latin typeface="Calibri"/>
              </a:rPr>
              <a:t>Учащиеся, получившие </a:t>
            </a:r>
            <a:r>
              <a:rPr b="0" lang="ru-RU" sz="1800" spc="-1" strike="noStrike" u="sng">
                <a:solidFill>
                  <a:srgbClr val="000000"/>
                </a:solidFill>
                <a:uFillTx/>
                <a:latin typeface="Calibri"/>
              </a:rPr>
              <a:t>основное общее образование</a:t>
            </a:r>
            <a:r>
              <a:rPr b="0" lang="ru-RU" sz="1800" spc="-1" strike="noStrike">
                <a:solidFill>
                  <a:srgbClr val="000000"/>
                </a:solidFill>
                <a:latin typeface="Calibri"/>
              </a:rPr>
              <a:t>, должны:</a:t>
            </a:r>
            <a:endParaRPr b="0" lang="ru-RU" sz="1800" spc="-1" strike="noStrike">
              <a:latin typeface="Arial"/>
            </a:endParaRPr>
          </a:p>
          <a:p>
            <a:pPr>
              <a:lnSpc>
                <a:spcPct val="100000"/>
              </a:lnSpc>
            </a:pPr>
            <a:r>
              <a:rPr b="0" lang="ru-RU" sz="1800" spc="-1" strike="noStrike">
                <a:solidFill>
                  <a:srgbClr val="000000"/>
                </a:solidFill>
                <a:latin typeface="Calibri"/>
              </a:rPr>
              <a:t>освоить на уровне требований государственных программ учебный материал по всем предметам школьного учебного плана;</a:t>
            </a:r>
            <a:endParaRPr b="0" lang="ru-RU" sz="1800" spc="-1" strike="noStrike">
              <a:latin typeface="Arial"/>
            </a:endParaRPr>
          </a:p>
          <a:p>
            <a:pPr>
              <a:lnSpc>
                <a:spcPct val="100000"/>
              </a:lnSpc>
            </a:pPr>
            <a:r>
              <a:rPr b="0" lang="ru-RU" sz="1800" spc="-1" strike="noStrike">
                <a:solidFill>
                  <a:srgbClr val="000000"/>
                </a:solidFill>
                <a:latin typeface="Calibri"/>
              </a:rPr>
              <a:t>приобрести необходимые знания и навыки жизни в обществе, профессиональной среде, овладеть средствами коммуникации;</a:t>
            </a:r>
            <a:endParaRPr b="0" lang="ru-RU" sz="1800" spc="-1" strike="noStrike">
              <a:latin typeface="Arial"/>
            </a:endParaRPr>
          </a:p>
          <a:p>
            <a:pPr>
              <a:lnSpc>
                <a:spcPct val="100000"/>
              </a:lnSpc>
            </a:pPr>
            <a:r>
              <a:rPr b="0" lang="ru-RU" sz="1800" spc="-1" strike="noStrike">
                <a:solidFill>
                  <a:srgbClr val="000000"/>
                </a:solidFill>
                <a:latin typeface="Calibri"/>
              </a:rPr>
              <a:t>достигнуть показателей развития интеллектуальной сферы, достаточной для организации своей познавательной, проектировочной, оценочной деятельности;</a:t>
            </a:r>
            <a:endParaRPr b="0" lang="ru-RU" sz="1800" spc="-1" strike="noStrike">
              <a:latin typeface="Arial"/>
            </a:endParaRPr>
          </a:p>
          <a:p>
            <a:pPr>
              <a:lnSpc>
                <a:spcPct val="100000"/>
              </a:lnSpc>
            </a:pPr>
            <a:r>
              <a:rPr b="0" lang="ru-RU" sz="1800" spc="-1" strike="noStrike">
                <a:solidFill>
                  <a:srgbClr val="000000"/>
                </a:solidFill>
                <a:latin typeface="Calibri"/>
              </a:rPr>
              <a:t>овладеть системой общеучебных умений;</a:t>
            </a:r>
            <a:endParaRPr b="0" lang="ru-RU" sz="1800" spc="-1" strike="noStrike">
              <a:latin typeface="Arial"/>
            </a:endParaRPr>
          </a:p>
          <a:p>
            <a:pPr>
              <a:lnSpc>
                <a:spcPct val="100000"/>
              </a:lnSpc>
            </a:pPr>
            <a:r>
              <a:rPr b="0" lang="ru-RU" sz="1800" spc="-1" strike="noStrike">
                <a:solidFill>
                  <a:srgbClr val="000000"/>
                </a:solidFill>
                <a:latin typeface="Calibri"/>
              </a:rPr>
              <a:t>знать свои гражданские права и уметь их реализовывать;</a:t>
            </a:r>
            <a:endParaRPr b="0" lang="ru-RU" sz="1800" spc="-1" strike="noStrike">
              <a:latin typeface="Arial"/>
            </a:endParaRPr>
          </a:p>
          <a:p>
            <a:pPr>
              <a:lnSpc>
                <a:spcPct val="100000"/>
              </a:lnSpc>
            </a:pPr>
            <a:r>
              <a:rPr b="0" lang="ru-RU" sz="1800" spc="-1" strike="noStrike">
                <a:solidFill>
                  <a:srgbClr val="000000"/>
                </a:solidFill>
                <a:latin typeface="Calibri"/>
              </a:rPr>
              <a:t>уважать свое и чужое достоинство;</a:t>
            </a:r>
            <a:endParaRPr b="0" lang="ru-RU" sz="1800" spc="-1" strike="noStrike">
              <a:latin typeface="Arial"/>
            </a:endParaRPr>
          </a:p>
          <a:p>
            <a:pPr>
              <a:lnSpc>
                <a:spcPct val="100000"/>
              </a:lnSpc>
            </a:pPr>
            <a:r>
              <a:rPr b="0" lang="ru-RU" sz="1800" spc="-1" strike="noStrike">
                <a:solidFill>
                  <a:srgbClr val="000000"/>
                </a:solidFill>
                <a:latin typeface="Calibri"/>
              </a:rPr>
              <a:t>уважать собственный труд и труд других людей;</a:t>
            </a:r>
            <a:endParaRPr b="0" lang="ru-RU" sz="1800" spc="-1" strike="noStrike">
              <a:latin typeface="Arial"/>
            </a:endParaRPr>
          </a:p>
          <a:p>
            <a:pPr>
              <a:lnSpc>
                <a:spcPct val="100000"/>
              </a:lnSpc>
            </a:pPr>
            <a:r>
              <a:rPr b="0" lang="ru-RU" sz="1800" spc="-1" strike="noStrike">
                <a:solidFill>
                  <a:srgbClr val="000000"/>
                </a:solidFill>
                <a:latin typeface="Calibri"/>
              </a:rPr>
              <a:t>вести здоровый образ жизни;</a:t>
            </a:r>
            <a:endParaRPr b="0" lang="ru-RU" sz="1800" spc="-1" strike="noStrike">
              <a:latin typeface="Arial"/>
            </a:endParaRPr>
          </a:p>
          <a:p>
            <a:pPr>
              <a:lnSpc>
                <a:spcPct val="100000"/>
              </a:lnSpc>
            </a:pPr>
            <a:r>
              <a:rPr b="0" lang="ru-RU" sz="1800" spc="-1" strike="noStrike">
                <a:solidFill>
                  <a:srgbClr val="000000"/>
                </a:solidFill>
                <a:latin typeface="Calibri"/>
              </a:rPr>
              <a:t>обладать чувством социальной ответственности;</a:t>
            </a:r>
            <a:endParaRPr b="0" lang="ru-RU" sz="1800" spc="-1" strike="noStrike">
              <a:latin typeface="Arial"/>
            </a:endParaRPr>
          </a:p>
          <a:p>
            <a:pPr>
              <a:lnSpc>
                <a:spcPct val="100000"/>
              </a:lnSpc>
            </a:pPr>
            <a:r>
              <a:rPr b="0" lang="ru-RU" sz="1800" spc="-1" strike="noStrike">
                <a:solidFill>
                  <a:srgbClr val="000000"/>
                </a:solidFill>
                <a:latin typeface="Calibri"/>
              </a:rPr>
              <a:t>иметь мотивацию достижения успеха, быть уверенным в себе;</a:t>
            </a:r>
            <a:endParaRPr b="0" lang="ru-RU" sz="1800" spc="-1" strike="noStrike">
              <a:latin typeface="Arial"/>
            </a:endParaRPr>
          </a:p>
          <a:p>
            <a:pPr>
              <a:lnSpc>
                <a:spcPct val="100000"/>
              </a:lnSpc>
            </a:pPr>
            <a:r>
              <a:rPr b="0" lang="ru-RU" sz="1800" spc="-1" strike="noStrike">
                <a:solidFill>
                  <a:srgbClr val="000000"/>
                </a:solidFill>
                <a:latin typeface="Calibri"/>
              </a:rPr>
              <a:t>сформировать чувство полноценности и самостоятельности.</a:t>
            </a:r>
            <a:endParaRPr b="0" lang="ru-RU" sz="1800" spc="-1" strike="noStrike">
              <a:latin typeface="Arial"/>
            </a:endParaRPr>
          </a:p>
          <a:p>
            <a:pPr>
              <a:lnSpc>
                <a:spcPct val="100000"/>
              </a:lnSpc>
            </a:pPr>
            <a:r>
              <a:rPr b="0" lang="ru-RU" sz="1800" spc="-1" strike="noStrike">
                <a:solidFill>
                  <a:srgbClr val="000000"/>
                </a:solidFill>
                <a:latin typeface="Calibri"/>
              </a:rPr>
              <a:t> </a:t>
            </a:r>
            <a:endParaRPr b="0" lang="ru-RU" sz="1800" spc="-1" strike="noStrike">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6" name="TextShape 1"/>
          <p:cNvSpPr txBox="1"/>
          <p:nvPr/>
        </p:nvSpPr>
        <p:spPr>
          <a:xfrm>
            <a:off x="457200" y="404640"/>
            <a:ext cx="8229240" cy="791640"/>
          </a:xfrm>
          <a:prstGeom prst="rect">
            <a:avLst/>
          </a:prstGeom>
          <a:noFill/>
          <a:ln>
            <a:noFill/>
          </a:ln>
        </p:spPr>
        <p:txBody>
          <a:bodyPr anchor="ctr">
            <a:normAutofit/>
          </a:bodyPr>
          <a:p>
            <a:pPr algn="ctr">
              <a:lnSpc>
                <a:spcPct val="100000"/>
              </a:lnSpc>
            </a:pPr>
            <a:r>
              <a:rPr b="0" lang="ru-RU" sz="4400" spc="-1" strike="noStrike">
                <a:solidFill>
                  <a:srgbClr val="002060"/>
                </a:solidFill>
                <a:latin typeface="Calibri"/>
              </a:rPr>
              <a:t>Задачи школы</a:t>
            </a:r>
            <a:endParaRPr b="0" lang="ru-RU" sz="4400" spc="-1" strike="noStrike">
              <a:solidFill>
                <a:srgbClr val="000000"/>
              </a:solidFill>
              <a:latin typeface="Calibri"/>
            </a:endParaRPr>
          </a:p>
        </p:txBody>
      </p:sp>
      <p:sp>
        <p:nvSpPr>
          <p:cNvPr id="247" name="CustomShape 2"/>
          <p:cNvSpPr/>
          <p:nvPr/>
        </p:nvSpPr>
        <p:spPr>
          <a:xfrm>
            <a:off x="611640" y="2061000"/>
            <a:ext cx="8074800" cy="5302440"/>
          </a:xfrm>
          <a:prstGeom prst="rect">
            <a:avLst/>
          </a:prstGeom>
          <a:noFill/>
          <a:ln>
            <a:noFill/>
          </a:ln>
        </p:spPr>
        <p:style>
          <a:lnRef idx="0"/>
          <a:fillRef idx="0"/>
          <a:effectRef idx="0"/>
          <a:fontRef idx="minor"/>
        </p:style>
        <p:txBody>
          <a:bodyPr lIns="90000" rIns="90000" tIns="45000" bIns="45000"/>
          <a:p>
            <a:pPr>
              <a:lnSpc>
                <a:spcPct val="100000"/>
              </a:lnSpc>
            </a:pPr>
            <a:r>
              <a:rPr b="0" lang="ru-RU" sz="1800" spc="-1" strike="noStrike">
                <a:solidFill>
                  <a:srgbClr val="000000"/>
                </a:solidFill>
                <a:latin typeface="Calibri"/>
              </a:rPr>
              <a:t>- обеспечение получения обучающимися общедоступного и бесплатного общего образования по программам дошкольного, начального общего, основного общего образования на основании федерального государственного образовательного стандарта, специального (коррекционного) образования, дополнительного образования, домашнего образования, индивидуального обучения на дому по показаниям медучреждения, образовательных потребностей и запросов обучающихся; </a:t>
            </a:r>
            <a:endParaRPr b="0" lang="ru-RU" sz="1800" spc="-1" strike="noStrike">
              <a:latin typeface="Arial"/>
            </a:endParaRPr>
          </a:p>
          <a:p>
            <a:pPr>
              <a:lnSpc>
                <a:spcPct val="100000"/>
              </a:lnSpc>
            </a:pPr>
            <a:r>
              <a:rPr b="0" lang="ru-RU" sz="1800" spc="-1" strike="noStrike">
                <a:solidFill>
                  <a:srgbClr val="000000"/>
                </a:solidFill>
                <a:latin typeface="Calibri"/>
              </a:rPr>
              <a:t>- осуществление обучения и воспитания в интересах личности, общества и государства;</a:t>
            </a:r>
            <a:endParaRPr b="0" lang="ru-RU" sz="1800" spc="-1" strike="noStrike">
              <a:latin typeface="Arial"/>
            </a:endParaRPr>
          </a:p>
          <a:p>
            <a:pPr>
              <a:lnSpc>
                <a:spcPct val="100000"/>
              </a:lnSpc>
            </a:pPr>
            <a:r>
              <a:rPr b="0" lang="ru-RU" sz="1800" spc="-1" strike="noStrike">
                <a:solidFill>
                  <a:srgbClr val="000000"/>
                </a:solidFill>
                <a:latin typeface="Calibri"/>
              </a:rPr>
              <a:t>- формирование у обучающихся адекватной современному уровню знаний и уровню ступени обучения целостной картины мира, обеспечение адаптации личности к жизни в обществе;</a:t>
            </a:r>
            <a:endParaRPr b="0" lang="ru-RU" sz="1800" spc="-1" strike="noStrike">
              <a:latin typeface="Arial"/>
            </a:endParaRPr>
          </a:p>
          <a:p>
            <a:pPr>
              <a:lnSpc>
                <a:spcPct val="100000"/>
              </a:lnSpc>
            </a:pPr>
            <a:r>
              <a:rPr b="0" lang="ru-RU" sz="1800" spc="-1" strike="noStrike">
                <a:solidFill>
                  <a:srgbClr val="000000"/>
                </a:solidFill>
                <a:latin typeface="Calibri"/>
              </a:rPr>
              <a:t>- обеспечение охраны здоровья и создание благоприятных условий для разностороннего развития личности, в том числе удовлетворяющих потребности обучающегося в самообразовании и получении дополнительного образования;</a:t>
            </a:r>
            <a:endParaRPr b="0" lang="ru-RU" sz="1800" spc="-1" strike="noStrike">
              <a:latin typeface="Arial"/>
            </a:endParaRPr>
          </a:p>
          <a:p>
            <a:pPr>
              <a:lnSpc>
                <a:spcPct val="100000"/>
              </a:lnSpc>
            </a:pPr>
            <a:r>
              <a:rPr b="0" lang="ru-RU" sz="1800" spc="-1" strike="noStrike">
                <a:solidFill>
                  <a:srgbClr val="000000"/>
                </a:solidFill>
                <a:latin typeface="Calibri"/>
              </a:rPr>
              <a:t>- достижение обучающимися соответствующего государственным стандартам образовательного уровня.</a:t>
            </a:r>
            <a:endParaRPr b="0" lang="ru-RU" sz="1800" spc="-1" strike="noStrike">
              <a:latin typeface="Arial"/>
            </a:endParaRPr>
          </a:p>
          <a:p>
            <a:pPr>
              <a:lnSpc>
                <a:spcPct val="100000"/>
              </a:lnSpc>
            </a:pPr>
            <a:r>
              <a:rPr b="0" lang="ru-RU" sz="1800" spc="-1" strike="noStrike">
                <a:solidFill>
                  <a:srgbClr val="000000"/>
                </a:solidFill>
                <a:latin typeface="Calibri"/>
              </a:rPr>
              <a:t> </a:t>
            </a:r>
            <a:endParaRPr b="0" lang="ru-RU" sz="1800" spc="-1" strike="noStrike">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8" name="TextShape 1"/>
          <p:cNvSpPr txBox="1"/>
          <p:nvPr/>
        </p:nvSpPr>
        <p:spPr>
          <a:xfrm>
            <a:off x="457200" y="404640"/>
            <a:ext cx="8229240" cy="1012680"/>
          </a:xfrm>
          <a:prstGeom prst="rect">
            <a:avLst/>
          </a:prstGeom>
          <a:noFill/>
          <a:ln>
            <a:noFill/>
          </a:ln>
        </p:spPr>
        <p:txBody>
          <a:bodyPr anchor="ctr">
            <a:normAutofit/>
          </a:bodyPr>
          <a:p>
            <a:pPr algn="ctr">
              <a:lnSpc>
                <a:spcPct val="100000"/>
              </a:lnSpc>
            </a:pPr>
            <a:r>
              <a:rPr b="0" lang="ru-RU" sz="4400" spc="-1" strike="noStrike">
                <a:solidFill>
                  <a:srgbClr val="002060"/>
                </a:solidFill>
                <a:latin typeface="Calibri"/>
              </a:rPr>
              <a:t>Условия осуществления образовательного процесса</a:t>
            </a:r>
            <a:endParaRPr b="0" lang="ru-RU" sz="4400" spc="-1" strike="noStrike">
              <a:solidFill>
                <a:srgbClr val="000000"/>
              </a:solidFill>
              <a:latin typeface="Calibri"/>
            </a:endParaRPr>
          </a:p>
        </p:txBody>
      </p:sp>
      <p:sp>
        <p:nvSpPr>
          <p:cNvPr id="249" name="CustomShape 2"/>
          <p:cNvSpPr/>
          <p:nvPr/>
        </p:nvSpPr>
        <p:spPr>
          <a:xfrm>
            <a:off x="539640" y="2061000"/>
            <a:ext cx="8496720" cy="2559240"/>
          </a:xfrm>
          <a:prstGeom prst="rect">
            <a:avLst/>
          </a:prstGeom>
          <a:noFill/>
          <a:ln>
            <a:noFill/>
          </a:ln>
        </p:spPr>
        <p:style>
          <a:lnRef idx="0"/>
          <a:fillRef idx="0"/>
          <a:effectRef idx="0"/>
          <a:fontRef idx="minor"/>
        </p:style>
        <p:txBody>
          <a:bodyPr lIns="90000" rIns="90000" tIns="45000" bIns="45000"/>
          <a:p>
            <a:pPr>
              <a:lnSpc>
                <a:spcPct val="100000"/>
              </a:lnSpc>
            </a:pPr>
            <a:r>
              <a:rPr b="1" lang="ru-RU" sz="1800" spc="-1" strike="noStrike" u="sng">
                <a:solidFill>
                  <a:srgbClr val="000000"/>
                </a:solidFill>
                <a:uFillTx/>
                <a:latin typeface="Calibri"/>
              </a:rPr>
              <a:t>1. Режим работы</a:t>
            </a:r>
            <a:r>
              <a:rPr b="0" lang="ru-RU" sz="1800" spc="-1" strike="noStrike">
                <a:solidFill>
                  <a:srgbClr val="000000"/>
                </a:solidFill>
                <a:latin typeface="Calibri"/>
              </a:rPr>
              <a:t>:</a:t>
            </a:r>
            <a:endParaRPr b="0" lang="ru-RU" sz="1800" spc="-1" strike="noStrike">
              <a:latin typeface="Arial"/>
            </a:endParaRPr>
          </a:p>
          <a:p>
            <a:pPr>
              <a:lnSpc>
                <a:spcPct val="100000"/>
              </a:lnSpc>
            </a:pPr>
            <a:r>
              <a:rPr b="0" lang="ru-RU" sz="1800" spc="-1" strike="noStrike">
                <a:solidFill>
                  <a:srgbClr val="000000"/>
                </a:solidFill>
                <a:latin typeface="Calibri"/>
              </a:rPr>
              <a:t>Школа работает в режиме 5-дневной рабочей недели.</a:t>
            </a:r>
            <a:endParaRPr b="0" lang="ru-RU" sz="1800" spc="-1" strike="noStrike">
              <a:latin typeface="Arial"/>
            </a:endParaRPr>
          </a:p>
          <a:p>
            <a:pPr>
              <a:lnSpc>
                <a:spcPct val="100000"/>
              </a:lnSpc>
            </a:pPr>
            <a:r>
              <a:rPr b="0" lang="ru-RU" sz="1800" spc="-1" strike="noStrike">
                <a:solidFill>
                  <a:srgbClr val="000000"/>
                </a:solidFill>
                <a:latin typeface="Calibri"/>
              </a:rPr>
              <a:t>Максимальная учебная нагрузка для учащихся 1-9 классов соблюдается. Обучение учащихся осуществлялось в одну смену, начало 1 урока – в 8.30 ч, окончание 6 урока – в 13.50 ч. Продолжительность урока – 40 минут.</a:t>
            </a:r>
            <a:endParaRPr b="0" lang="ru-RU" sz="1800" spc="-1" strike="noStrike">
              <a:latin typeface="Arial"/>
            </a:endParaRPr>
          </a:p>
          <a:p>
            <a:pPr>
              <a:lnSpc>
                <a:spcPct val="100000"/>
              </a:lnSpc>
            </a:pPr>
            <a:r>
              <a:rPr b="0" lang="ru-RU" sz="1800" spc="-1" strike="noStrike">
                <a:solidFill>
                  <a:srgbClr val="000000"/>
                </a:solidFill>
                <a:latin typeface="Calibri"/>
              </a:rPr>
              <a:t> </a:t>
            </a:r>
            <a:r>
              <a:rPr b="0" lang="ru-RU" sz="1800" spc="-1" strike="noStrike">
                <a:solidFill>
                  <a:srgbClr val="000000"/>
                </a:solidFill>
                <a:latin typeface="Calibri"/>
              </a:rPr>
              <a:t>Во второй половине дня для учащихся проводятся занятия по интересам в 9 кружках.</a:t>
            </a:r>
            <a:endParaRPr b="0" lang="ru-RU" sz="1800" spc="-1" strike="noStrike">
              <a:latin typeface="Arial"/>
            </a:endParaRPr>
          </a:p>
          <a:p>
            <a:pPr>
              <a:lnSpc>
                <a:spcPct val="100000"/>
              </a:lnSpc>
            </a:pPr>
            <a:r>
              <a:rPr b="0" lang="ru-RU" sz="1800" spc="-1" strike="noStrike">
                <a:solidFill>
                  <a:srgbClr val="000000"/>
                </a:solidFill>
                <a:latin typeface="Calibri"/>
              </a:rPr>
              <a:t>Это позволяет учитывать и развивать различные интересы и способности учащихся.</a:t>
            </a:r>
            <a:endParaRPr b="0" lang="ru-RU" sz="1800" spc="-1" strike="noStrike">
              <a:latin typeface="Arial"/>
            </a:endParaRPr>
          </a:p>
          <a:p>
            <a:pPr>
              <a:lnSpc>
                <a:spcPct val="100000"/>
              </a:lnSpc>
            </a:pPr>
            <a:endParaRPr b="0" lang="ru-RU" sz="1800" spc="-1" strike="noStrike">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0" name="TextShape 1"/>
          <p:cNvSpPr txBox="1"/>
          <p:nvPr/>
        </p:nvSpPr>
        <p:spPr>
          <a:xfrm>
            <a:off x="457200" y="404640"/>
            <a:ext cx="8229240" cy="1012680"/>
          </a:xfrm>
          <a:prstGeom prst="rect">
            <a:avLst/>
          </a:prstGeom>
          <a:noFill/>
          <a:ln>
            <a:noFill/>
          </a:ln>
        </p:spPr>
        <p:txBody>
          <a:bodyPr anchor="ctr">
            <a:normAutofit/>
          </a:bodyPr>
          <a:p>
            <a:pPr algn="ctr">
              <a:lnSpc>
                <a:spcPct val="100000"/>
              </a:lnSpc>
            </a:pPr>
            <a:r>
              <a:rPr b="0" lang="ru-RU" sz="4400" spc="-1" strike="noStrike">
                <a:solidFill>
                  <a:srgbClr val="002060"/>
                </a:solidFill>
                <a:latin typeface="Calibri"/>
              </a:rPr>
              <a:t>Условия осуществления образовательного процесса</a:t>
            </a:r>
            <a:endParaRPr b="0" lang="ru-RU" sz="4400" spc="-1" strike="noStrike">
              <a:solidFill>
                <a:srgbClr val="000000"/>
              </a:solidFill>
              <a:latin typeface="Calibri"/>
            </a:endParaRPr>
          </a:p>
        </p:txBody>
      </p:sp>
      <p:sp>
        <p:nvSpPr>
          <p:cNvPr id="251" name="CustomShape 2"/>
          <p:cNvSpPr/>
          <p:nvPr/>
        </p:nvSpPr>
        <p:spPr>
          <a:xfrm>
            <a:off x="457200" y="1628640"/>
            <a:ext cx="8578800" cy="5028120"/>
          </a:xfrm>
          <a:prstGeom prst="rect">
            <a:avLst/>
          </a:prstGeom>
          <a:noFill/>
          <a:ln>
            <a:noFill/>
          </a:ln>
        </p:spPr>
        <p:style>
          <a:lnRef idx="0"/>
          <a:fillRef idx="0"/>
          <a:effectRef idx="0"/>
          <a:fontRef idx="minor"/>
        </p:style>
        <p:txBody>
          <a:bodyPr lIns="90000" rIns="90000" tIns="45000" bIns="45000"/>
          <a:p>
            <a:pPr>
              <a:lnSpc>
                <a:spcPct val="100000"/>
              </a:lnSpc>
            </a:pPr>
            <a:r>
              <a:rPr b="1" lang="ru-RU" sz="1800" spc="-1" strike="noStrike" u="sng">
                <a:solidFill>
                  <a:srgbClr val="000000"/>
                </a:solidFill>
                <a:uFillTx/>
                <a:latin typeface="Calibri"/>
              </a:rPr>
              <a:t>2. Учебно – материальная база</a:t>
            </a:r>
            <a:endParaRPr b="0" lang="ru-RU" sz="1800" spc="-1" strike="noStrike">
              <a:latin typeface="Arial"/>
            </a:endParaRPr>
          </a:p>
          <a:p>
            <a:pPr>
              <a:lnSpc>
                <a:spcPct val="100000"/>
              </a:lnSpc>
            </a:pPr>
            <a:r>
              <a:rPr b="0" lang="ru-RU" sz="1800" spc="-1" strike="noStrike">
                <a:solidFill>
                  <a:srgbClr val="000000"/>
                </a:solidFill>
                <a:latin typeface="Calibri"/>
              </a:rPr>
              <a:t>Школа и дошкольная группа располагаются в двух зданиях. Кабинетная система отсутствует. Ежегодно усилиями родителей, учителей и ребят проводится косметический ремонт классных комнат. </a:t>
            </a:r>
            <a:endParaRPr b="0" lang="ru-RU" sz="1800" spc="-1" strike="noStrike">
              <a:latin typeface="Arial"/>
            </a:endParaRPr>
          </a:p>
          <a:p>
            <a:pPr>
              <a:lnSpc>
                <a:spcPct val="100000"/>
              </a:lnSpc>
            </a:pPr>
            <a:r>
              <a:rPr b="0" lang="ru-RU" sz="1800" spc="-1" strike="noStrike">
                <a:solidFill>
                  <a:srgbClr val="000000"/>
                </a:solidFill>
                <a:latin typeface="Calibri"/>
              </a:rPr>
              <a:t>В 2016 году проведен капитальный ремонт спортзала с заменой окон, дверей, полов и оборудованием сантехнического узла двумя унитазами и душем.  Установлено новое сантехническое оборудован в дошкольной группе и начальных классах. </a:t>
            </a:r>
            <a:endParaRPr b="0" lang="ru-RU" sz="1800" spc="-1" strike="noStrike">
              <a:latin typeface="Arial"/>
            </a:endParaRPr>
          </a:p>
          <a:p>
            <a:pPr>
              <a:lnSpc>
                <a:spcPct val="100000"/>
              </a:lnSpc>
            </a:pPr>
            <a:r>
              <a:rPr b="0" lang="ru-RU" sz="1800" spc="-1" strike="noStrike">
                <a:solidFill>
                  <a:srgbClr val="000000"/>
                </a:solidFill>
                <a:latin typeface="Calibri"/>
              </a:rPr>
              <a:t>Имеющиеся технические средства обучения:</a:t>
            </a:r>
            <a:endParaRPr b="0" lang="ru-RU" sz="1800" spc="-1" strike="noStrike">
              <a:latin typeface="Arial"/>
            </a:endParaRPr>
          </a:p>
          <a:p>
            <a:pPr>
              <a:lnSpc>
                <a:spcPct val="100000"/>
              </a:lnSpc>
            </a:pPr>
            <a:r>
              <a:rPr b="0" lang="ru-RU" sz="1800" spc="-1" strike="noStrike">
                <a:solidFill>
                  <a:srgbClr val="000000"/>
                </a:solidFill>
                <a:latin typeface="Calibri"/>
              </a:rPr>
              <a:t>- телевизоры -  2 штука</a:t>
            </a:r>
            <a:endParaRPr b="0" lang="ru-RU" sz="1800" spc="-1" strike="noStrike">
              <a:latin typeface="Arial"/>
            </a:endParaRPr>
          </a:p>
          <a:p>
            <a:pPr>
              <a:lnSpc>
                <a:spcPct val="100000"/>
              </a:lnSpc>
            </a:pPr>
            <a:r>
              <a:rPr b="0" lang="ru-RU" sz="1800" spc="-1" strike="noStrike">
                <a:solidFill>
                  <a:srgbClr val="000000"/>
                </a:solidFill>
                <a:latin typeface="Calibri"/>
              </a:rPr>
              <a:t>- видеомагнитофон – 1 штука</a:t>
            </a:r>
            <a:endParaRPr b="0" lang="ru-RU" sz="1800" spc="-1" strike="noStrike">
              <a:latin typeface="Arial"/>
            </a:endParaRPr>
          </a:p>
          <a:p>
            <a:pPr>
              <a:lnSpc>
                <a:spcPct val="100000"/>
              </a:lnSpc>
            </a:pPr>
            <a:r>
              <a:rPr b="0" lang="ru-RU" sz="1800" spc="-1" strike="noStrike">
                <a:solidFill>
                  <a:srgbClr val="000000"/>
                </a:solidFill>
                <a:latin typeface="Calibri"/>
              </a:rPr>
              <a:t>- мультимедийный проектор – 4 шт. ;  интерактивные доски  – 3 штуки</a:t>
            </a:r>
            <a:endParaRPr b="0" lang="ru-RU" sz="1800" spc="-1" strike="noStrike">
              <a:latin typeface="Arial"/>
            </a:endParaRPr>
          </a:p>
          <a:p>
            <a:pPr>
              <a:lnSpc>
                <a:spcPct val="100000"/>
              </a:lnSpc>
            </a:pPr>
            <a:r>
              <a:rPr b="0" lang="ru-RU" sz="1800" spc="-1" strike="noStrike">
                <a:solidFill>
                  <a:srgbClr val="000000"/>
                </a:solidFill>
                <a:latin typeface="Calibri"/>
              </a:rPr>
              <a:t>- ноутбук – 4 штуки</a:t>
            </a:r>
            <a:endParaRPr b="0" lang="ru-RU" sz="1800" spc="-1" strike="noStrike">
              <a:latin typeface="Arial"/>
            </a:endParaRPr>
          </a:p>
          <a:p>
            <a:pPr>
              <a:lnSpc>
                <a:spcPct val="100000"/>
              </a:lnSpc>
            </a:pPr>
            <a:r>
              <a:rPr b="0" lang="ru-RU" sz="1800" spc="-1" strike="noStrike">
                <a:solidFill>
                  <a:srgbClr val="000000"/>
                </a:solidFill>
                <a:latin typeface="Calibri"/>
              </a:rPr>
              <a:t>- DVD – 1 штука</a:t>
            </a:r>
            <a:endParaRPr b="0" lang="ru-RU" sz="1800" spc="-1" strike="noStrike">
              <a:latin typeface="Arial"/>
            </a:endParaRPr>
          </a:p>
          <a:p>
            <a:pPr>
              <a:lnSpc>
                <a:spcPct val="100000"/>
              </a:lnSpc>
            </a:pPr>
            <a:r>
              <a:rPr b="0" lang="ru-RU" sz="1800" spc="-1" strike="noStrike">
                <a:solidFill>
                  <a:srgbClr val="000000"/>
                </a:solidFill>
                <a:latin typeface="Calibri"/>
              </a:rPr>
              <a:t>- компьютеры - 8</a:t>
            </a:r>
            <a:endParaRPr b="0" lang="ru-RU" sz="1800" spc="-1" strike="noStrike">
              <a:latin typeface="Arial"/>
            </a:endParaRPr>
          </a:p>
          <a:p>
            <a:pPr>
              <a:lnSpc>
                <a:spcPct val="100000"/>
              </a:lnSpc>
            </a:pPr>
            <a:r>
              <a:rPr b="0" lang="ru-RU" sz="1800" spc="-1" strike="noStrike">
                <a:solidFill>
                  <a:srgbClr val="000000"/>
                </a:solidFill>
                <a:latin typeface="Calibri"/>
              </a:rPr>
              <a:t>Библиотека (книжный фонд) -  3277 экз., в том числе учебников  976.</a:t>
            </a:r>
            <a:endParaRPr b="0" lang="ru-RU" sz="1800" spc="-1" strike="noStrike">
              <a:latin typeface="Arial"/>
            </a:endParaRPr>
          </a:p>
          <a:p>
            <a:pPr>
              <a:lnSpc>
                <a:spcPct val="100000"/>
              </a:lnSpc>
            </a:pPr>
            <a:r>
              <a:rPr b="0" lang="ru-RU" sz="1800" spc="-1" strike="noStrike">
                <a:solidFill>
                  <a:srgbClr val="000000"/>
                </a:solidFill>
                <a:latin typeface="Calibri"/>
              </a:rPr>
              <a:t>Школа  оснащена  лабораторным оборудованием для проведения практических занятий по физике (наборы «Оптика», «Электричество», «Механика», учебными весами. Для уроков биологии имеются два микроскопа, таблицы, муляжи.</a:t>
            </a:r>
            <a:endParaRPr b="0" lang="ru-RU" sz="1800" spc="-1" strike="noStrike">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2" name="TextShape 1"/>
          <p:cNvSpPr txBox="1"/>
          <p:nvPr/>
        </p:nvSpPr>
        <p:spPr>
          <a:xfrm>
            <a:off x="457200" y="404640"/>
            <a:ext cx="8229240" cy="1012680"/>
          </a:xfrm>
          <a:prstGeom prst="rect">
            <a:avLst/>
          </a:prstGeom>
          <a:noFill/>
          <a:ln>
            <a:noFill/>
          </a:ln>
        </p:spPr>
        <p:txBody>
          <a:bodyPr anchor="ctr">
            <a:normAutofit/>
          </a:bodyPr>
          <a:p>
            <a:pPr algn="ctr">
              <a:lnSpc>
                <a:spcPct val="100000"/>
              </a:lnSpc>
            </a:pPr>
            <a:r>
              <a:rPr b="0" lang="ru-RU" sz="4400" spc="-1" strike="noStrike">
                <a:solidFill>
                  <a:srgbClr val="002060"/>
                </a:solidFill>
                <a:latin typeface="Calibri"/>
              </a:rPr>
              <a:t>Условия осуществления образовательного процесса</a:t>
            </a:r>
            <a:endParaRPr b="0" lang="ru-RU" sz="4400" spc="-1" strike="noStrike">
              <a:solidFill>
                <a:srgbClr val="000000"/>
              </a:solidFill>
              <a:latin typeface="Calibri"/>
            </a:endParaRPr>
          </a:p>
        </p:txBody>
      </p:sp>
      <p:sp>
        <p:nvSpPr>
          <p:cNvPr id="253" name="CustomShape 2"/>
          <p:cNvSpPr/>
          <p:nvPr/>
        </p:nvSpPr>
        <p:spPr>
          <a:xfrm>
            <a:off x="457200" y="1628640"/>
            <a:ext cx="8578800" cy="639000"/>
          </a:xfrm>
          <a:prstGeom prst="rect">
            <a:avLst/>
          </a:prstGeom>
          <a:noFill/>
          <a:ln>
            <a:noFill/>
          </a:ln>
        </p:spPr>
        <p:style>
          <a:lnRef idx="0"/>
          <a:fillRef idx="0"/>
          <a:effectRef idx="0"/>
          <a:fontRef idx="minor"/>
        </p:style>
        <p:txBody>
          <a:bodyPr lIns="90000" rIns="90000" tIns="45000" bIns="45000"/>
          <a:p>
            <a:pPr>
              <a:lnSpc>
                <a:spcPct val="100000"/>
              </a:lnSpc>
            </a:pPr>
            <a:r>
              <a:rPr b="1" lang="ru-RU" sz="1800" spc="-1" strike="noStrike" u="sng">
                <a:solidFill>
                  <a:srgbClr val="000000"/>
                </a:solidFill>
                <a:uFillTx/>
                <a:latin typeface="Calibri"/>
              </a:rPr>
              <a:t>3. IT - Инфраструктура</a:t>
            </a:r>
            <a:endParaRPr b="0" lang="ru-RU" sz="1800" spc="-1" strike="noStrike">
              <a:latin typeface="Arial"/>
            </a:endParaRPr>
          </a:p>
          <a:p>
            <a:pPr>
              <a:lnSpc>
                <a:spcPct val="100000"/>
              </a:lnSpc>
            </a:pPr>
            <a:endParaRPr b="0" lang="ru-RU" sz="1800" spc="-1" strike="noStrike">
              <a:latin typeface="Arial"/>
            </a:endParaRPr>
          </a:p>
        </p:txBody>
      </p:sp>
      <p:graphicFrame>
        <p:nvGraphicFramePr>
          <p:cNvPr id="254" name="Table 3"/>
          <p:cNvGraphicFramePr/>
          <p:nvPr/>
        </p:nvGraphicFramePr>
        <p:xfrm>
          <a:off x="683640" y="2275200"/>
          <a:ext cx="6936120" cy="2088360"/>
        </p:xfrm>
        <a:graphic>
          <a:graphicData uri="http://schemas.openxmlformats.org/drawingml/2006/table">
            <a:tbl>
              <a:tblPr/>
              <a:tblGrid>
                <a:gridCol w="5472360"/>
                <a:gridCol w="1463760"/>
              </a:tblGrid>
              <a:tr h="457560">
                <a:tc>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66120">
                <a:tc>
                  <a:txBody>
                    <a:bodyPr/>
                    <a:p>
                      <a:pPr>
                        <a:lnSpc>
                          <a:spcPct val="100000"/>
                        </a:lnSpc>
                      </a:pPr>
                      <a:r>
                        <a:rPr b="0" lang="ru-RU" sz="1800" spc="-1" strike="noStrike">
                          <a:solidFill>
                            <a:srgbClr val="000000"/>
                          </a:solidFill>
                          <a:latin typeface="Calibri"/>
                        </a:rPr>
                        <a:t>Обеспеченность учащихся учебной литературой</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100%</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640440">
                <a:tc>
                  <a:txBody>
                    <a:bodyPr/>
                    <a:p>
                      <a:pPr>
                        <a:lnSpc>
                          <a:spcPct val="100000"/>
                        </a:lnSpc>
                      </a:pPr>
                      <a:r>
                        <a:rPr b="0" lang="ru-RU" sz="1800" spc="-1" strike="noStrike">
                          <a:solidFill>
                            <a:srgbClr val="000000"/>
                          </a:solidFill>
                          <a:latin typeface="Calibri"/>
                        </a:rPr>
                        <a:t>Количество компьютеров, применяемых в учебном процессе</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8</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66120">
                <a:tc>
                  <a:txBody>
                    <a:bodyPr/>
                    <a:p>
                      <a:pPr>
                        <a:lnSpc>
                          <a:spcPct val="100000"/>
                        </a:lnSpc>
                      </a:pPr>
                      <a:r>
                        <a:rPr b="0" lang="ru-RU" sz="1800" spc="-1" strike="noStrike">
                          <a:solidFill>
                            <a:srgbClr val="000000"/>
                          </a:solidFill>
                          <a:latin typeface="Calibri"/>
                        </a:rPr>
                        <a:t>Количество учащихся на один компьютер</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6</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640440">
                <a:tc>
                  <a:txBody>
                    <a:bodyPr/>
                    <a:p>
                      <a:pPr>
                        <a:lnSpc>
                          <a:spcPct val="100000"/>
                        </a:lnSpc>
                      </a:pPr>
                      <a:r>
                        <a:rPr b="0" lang="ru-RU" sz="1800" spc="-1" strike="noStrike">
                          <a:solidFill>
                            <a:srgbClr val="000000"/>
                          </a:solidFill>
                          <a:latin typeface="Calibri"/>
                        </a:rPr>
                        <a:t>Возможность пользования сетью Интернет учащимися</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да</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640440">
                <a:tc>
                  <a:txBody>
                    <a:bodyPr/>
                    <a:p>
                      <a:pPr>
                        <a:lnSpc>
                          <a:spcPct val="100000"/>
                        </a:lnSpc>
                      </a:pPr>
                      <a:r>
                        <a:rPr b="0" lang="ru-RU" sz="1800" spc="-1" strike="noStrike">
                          <a:solidFill>
                            <a:srgbClr val="000000"/>
                          </a:solidFill>
                          <a:latin typeface="Calibri"/>
                        </a:rPr>
                        <a:t>Доля педагогических работников, прошедших курсы компьютерной грамотности</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58%</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640440">
                <a:tc>
                  <a:txBody>
                    <a:bodyPr/>
                    <a:p>
                      <a:pPr>
                        <a:lnSpc>
                          <a:spcPct val="100000"/>
                        </a:lnSpc>
                      </a:pPr>
                      <a:r>
                        <a:rPr b="0" lang="ru-RU" sz="1800" spc="-1" strike="noStrike">
                          <a:solidFill>
                            <a:srgbClr val="000000"/>
                          </a:solidFill>
                          <a:latin typeface="Calibri"/>
                        </a:rPr>
                        <a:t>Доля учителей, применяющих ИКТ в учебном процессе</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46%</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66120">
                <a:tc>
                  <a:txBody>
                    <a:bodyPr/>
                    <a:p>
                      <a:pPr>
                        <a:lnSpc>
                          <a:spcPct val="100000"/>
                        </a:lnSpc>
                      </a:pPr>
                      <a:r>
                        <a:rPr b="0" lang="ru-RU" sz="1800" spc="-1" strike="noStrike">
                          <a:solidFill>
                            <a:srgbClr val="000000"/>
                          </a:solidFill>
                          <a:latin typeface="Calibri"/>
                        </a:rPr>
                        <a:t>Наличие сайта и электронной почты</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да</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Tree>
  </p:cSld>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5" name="TextShape 1"/>
          <p:cNvSpPr txBox="1"/>
          <p:nvPr/>
        </p:nvSpPr>
        <p:spPr>
          <a:xfrm>
            <a:off x="457200" y="404640"/>
            <a:ext cx="8229240" cy="1012680"/>
          </a:xfrm>
          <a:prstGeom prst="rect">
            <a:avLst/>
          </a:prstGeom>
          <a:noFill/>
          <a:ln>
            <a:noFill/>
          </a:ln>
        </p:spPr>
        <p:txBody>
          <a:bodyPr anchor="ctr">
            <a:normAutofit/>
          </a:bodyPr>
          <a:p>
            <a:pPr algn="ctr">
              <a:lnSpc>
                <a:spcPct val="100000"/>
              </a:lnSpc>
            </a:pPr>
            <a:r>
              <a:rPr b="0" lang="ru-RU" sz="4400" spc="-1" strike="noStrike">
                <a:solidFill>
                  <a:srgbClr val="002060"/>
                </a:solidFill>
                <a:latin typeface="Calibri"/>
              </a:rPr>
              <a:t>Условия осуществления образовательного процесса</a:t>
            </a:r>
            <a:endParaRPr b="0" lang="ru-RU" sz="4400" spc="-1" strike="noStrike">
              <a:solidFill>
                <a:srgbClr val="000000"/>
              </a:solidFill>
              <a:latin typeface="Calibri"/>
            </a:endParaRPr>
          </a:p>
        </p:txBody>
      </p:sp>
      <p:sp>
        <p:nvSpPr>
          <p:cNvPr id="256" name="CustomShape 2"/>
          <p:cNvSpPr/>
          <p:nvPr/>
        </p:nvSpPr>
        <p:spPr>
          <a:xfrm>
            <a:off x="457200" y="1628640"/>
            <a:ext cx="8578800" cy="639000"/>
          </a:xfrm>
          <a:prstGeom prst="rect">
            <a:avLst/>
          </a:prstGeom>
          <a:noFill/>
          <a:ln>
            <a:noFill/>
          </a:ln>
        </p:spPr>
        <p:style>
          <a:lnRef idx="0"/>
          <a:fillRef idx="0"/>
          <a:effectRef idx="0"/>
          <a:fontRef idx="minor"/>
        </p:style>
        <p:txBody>
          <a:bodyPr lIns="90000" rIns="90000" tIns="45000" bIns="45000"/>
          <a:p>
            <a:pPr>
              <a:lnSpc>
                <a:spcPct val="100000"/>
              </a:lnSpc>
            </a:pPr>
            <a:r>
              <a:rPr b="1" lang="ru-RU" sz="1800" spc="-1" strike="noStrike" u="sng">
                <a:solidFill>
                  <a:srgbClr val="000000"/>
                </a:solidFill>
                <a:uFillTx/>
                <a:latin typeface="Calibri"/>
              </a:rPr>
              <a:t>4. Условия для занятий физкультурой и спортом</a:t>
            </a:r>
            <a:endParaRPr b="0" lang="ru-RU" sz="1800" spc="-1" strike="noStrike">
              <a:latin typeface="Arial"/>
            </a:endParaRPr>
          </a:p>
          <a:p>
            <a:pPr>
              <a:lnSpc>
                <a:spcPct val="100000"/>
              </a:lnSpc>
            </a:pPr>
            <a:endParaRPr b="0" lang="ru-RU" sz="1800" spc="-1" strike="noStrike">
              <a:latin typeface="Arial"/>
            </a:endParaRPr>
          </a:p>
        </p:txBody>
      </p:sp>
      <p:graphicFrame>
        <p:nvGraphicFramePr>
          <p:cNvPr id="257" name="Table 3"/>
          <p:cNvGraphicFramePr/>
          <p:nvPr/>
        </p:nvGraphicFramePr>
        <p:xfrm>
          <a:off x="683640" y="2275200"/>
          <a:ext cx="8002800" cy="2088360"/>
        </p:xfrm>
        <a:graphic>
          <a:graphicData uri="http://schemas.openxmlformats.org/drawingml/2006/table">
            <a:tbl>
              <a:tblPr/>
              <a:tblGrid>
                <a:gridCol w="6314040"/>
                <a:gridCol w="1688760"/>
              </a:tblGrid>
              <a:tr h="457560">
                <a:tc>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66120">
                <a:tc>
                  <a:txBody>
                    <a:bodyPr/>
                    <a:p>
                      <a:pPr>
                        <a:lnSpc>
                          <a:spcPct val="100000"/>
                        </a:lnSpc>
                      </a:pPr>
                      <a:r>
                        <a:rPr b="0" lang="ru-RU" sz="1800" spc="-1" strike="noStrike">
                          <a:solidFill>
                            <a:srgbClr val="000000"/>
                          </a:solidFill>
                          <a:latin typeface="Calibri"/>
                        </a:rPr>
                        <a:t>Футбольное поле </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1125 м</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66120">
                <a:tc>
                  <a:txBody>
                    <a:bodyPr/>
                    <a:p>
                      <a:pPr>
                        <a:lnSpc>
                          <a:spcPct val="100000"/>
                        </a:lnSpc>
                      </a:pPr>
                      <a:r>
                        <a:rPr b="0" lang="ru-RU" sz="1800" spc="-1" strike="noStrike">
                          <a:solidFill>
                            <a:srgbClr val="000000"/>
                          </a:solidFill>
                          <a:latin typeface="Calibri"/>
                        </a:rPr>
                        <a:t>Игровая площадка</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66120">
                <a:tc>
                  <a:txBody>
                    <a:bodyPr/>
                    <a:p>
                      <a:pPr>
                        <a:lnSpc>
                          <a:spcPct val="100000"/>
                        </a:lnSpc>
                      </a:pPr>
                      <a:r>
                        <a:rPr b="0" lang="ru-RU" sz="1800" spc="-1" strike="noStrike">
                          <a:solidFill>
                            <a:srgbClr val="000000"/>
                          </a:solidFill>
                          <a:latin typeface="Calibri"/>
                        </a:rPr>
                        <a:t>Спортивный зал</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66120">
                <a:tc>
                  <a:txBody>
                    <a:bodyPr/>
                    <a:p>
                      <a:pPr>
                        <a:lnSpc>
                          <a:spcPct val="100000"/>
                        </a:lnSpc>
                      </a:pPr>
                      <a:r>
                        <a:rPr b="0" lang="ru-RU" sz="1800" spc="-1" strike="noStrike">
                          <a:solidFill>
                            <a:srgbClr val="000000"/>
                          </a:solidFill>
                          <a:latin typeface="Calibri"/>
                        </a:rPr>
                        <a:t>Участок для прыжков</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640440">
                <a:tc>
                  <a:txBody>
                    <a:bodyPr/>
                    <a:p>
                      <a:pPr>
                        <a:lnSpc>
                          <a:spcPct val="100000"/>
                        </a:lnSpc>
                      </a:pPr>
                      <a:r>
                        <a:rPr b="0" lang="ru-RU" sz="1800" spc="-1" strike="noStrike">
                          <a:solidFill>
                            <a:srgbClr val="000000"/>
                          </a:solidFill>
                          <a:latin typeface="Calibri"/>
                        </a:rPr>
                        <a:t>Лыжи</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100% обеспечение</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66120">
                <a:tc>
                  <a:txBody>
                    <a:bodyPr/>
                    <a:p>
                      <a:pPr>
                        <a:lnSpc>
                          <a:spcPct val="100000"/>
                        </a:lnSpc>
                      </a:pPr>
                      <a:r>
                        <a:rPr b="0" lang="ru-RU" sz="1800" spc="-1" strike="noStrike">
                          <a:solidFill>
                            <a:srgbClr val="000000"/>
                          </a:solidFill>
                          <a:latin typeface="Calibri"/>
                        </a:rPr>
                        <a:t>Козёл гимнастический</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640440">
                <a:tc>
                  <a:txBody>
                    <a:bodyPr/>
                    <a:p>
                      <a:pPr>
                        <a:lnSpc>
                          <a:spcPct val="100000"/>
                        </a:lnSpc>
                      </a:pPr>
                      <a:r>
                        <a:rPr b="0" lang="ru-RU" sz="1800" spc="-1" strike="noStrike">
                          <a:solidFill>
                            <a:srgbClr val="000000"/>
                          </a:solidFill>
                          <a:latin typeface="Calibri"/>
                        </a:rPr>
                        <a:t>Бревно, маты, перекладина, канат, палатки, спальные мешки, скакалки, мячи, бадминтон, дартс</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Tree>
  </p:cSld>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8" name="TextShape 1"/>
          <p:cNvSpPr txBox="1"/>
          <p:nvPr/>
        </p:nvSpPr>
        <p:spPr>
          <a:xfrm>
            <a:off x="457200" y="404640"/>
            <a:ext cx="8229240" cy="1012680"/>
          </a:xfrm>
          <a:prstGeom prst="rect">
            <a:avLst/>
          </a:prstGeom>
          <a:noFill/>
          <a:ln>
            <a:noFill/>
          </a:ln>
        </p:spPr>
        <p:txBody>
          <a:bodyPr anchor="ctr">
            <a:normAutofit/>
          </a:bodyPr>
          <a:p>
            <a:pPr algn="ctr">
              <a:lnSpc>
                <a:spcPct val="100000"/>
              </a:lnSpc>
            </a:pPr>
            <a:r>
              <a:rPr b="0" lang="ru-RU" sz="4400" spc="-1" strike="noStrike">
                <a:solidFill>
                  <a:srgbClr val="002060"/>
                </a:solidFill>
                <a:latin typeface="Calibri"/>
              </a:rPr>
              <a:t>Условия осуществления образовательного процесса</a:t>
            </a:r>
            <a:endParaRPr b="0" lang="ru-RU" sz="4400" spc="-1" strike="noStrike">
              <a:solidFill>
                <a:srgbClr val="000000"/>
              </a:solidFill>
              <a:latin typeface="Calibri"/>
            </a:endParaRPr>
          </a:p>
        </p:txBody>
      </p:sp>
      <p:sp>
        <p:nvSpPr>
          <p:cNvPr id="259" name="CustomShape 2"/>
          <p:cNvSpPr/>
          <p:nvPr/>
        </p:nvSpPr>
        <p:spPr>
          <a:xfrm>
            <a:off x="457200" y="1628640"/>
            <a:ext cx="8578800" cy="639000"/>
          </a:xfrm>
          <a:prstGeom prst="rect">
            <a:avLst/>
          </a:prstGeom>
          <a:noFill/>
          <a:ln>
            <a:noFill/>
          </a:ln>
        </p:spPr>
        <p:style>
          <a:lnRef idx="0"/>
          <a:fillRef idx="0"/>
          <a:effectRef idx="0"/>
          <a:fontRef idx="minor"/>
        </p:style>
        <p:txBody>
          <a:bodyPr lIns="90000" rIns="90000" tIns="45000" bIns="45000"/>
          <a:p>
            <a:pPr>
              <a:lnSpc>
                <a:spcPct val="100000"/>
              </a:lnSpc>
            </a:pPr>
            <a:r>
              <a:rPr b="1" lang="ru-RU" sz="1800" spc="-1" strike="noStrike" u="sng">
                <a:solidFill>
                  <a:srgbClr val="000000"/>
                </a:solidFill>
                <a:uFillTx/>
                <a:latin typeface="Calibri"/>
              </a:rPr>
              <a:t>4. Условия для досуговой деятельности и дополнительного образования</a:t>
            </a:r>
            <a:endParaRPr b="0" lang="ru-RU" sz="1800" spc="-1" strike="noStrike">
              <a:latin typeface="Arial"/>
            </a:endParaRPr>
          </a:p>
          <a:p>
            <a:pPr>
              <a:lnSpc>
                <a:spcPct val="100000"/>
              </a:lnSpc>
            </a:pPr>
            <a:endParaRPr b="0" lang="ru-RU" sz="1800" spc="-1" strike="noStrike">
              <a:latin typeface="Arial"/>
            </a:endParaRPr>
          </a:p>
        </p:txBody>
      </p:sp>
      <p:graphicFrame>
        <p:nvGraphicFramePr>
          <p:cNvPr id="260" name="Table 3"/>
          <p:cNvGraphicFramePr/>
          <p:nvPr/>
        </p:nvGraphicFramePr>
        <p:xfrm>
          <a:off x="683640" y="2275200"/>
          <a:ext cx="6936120" cy="2871360"/>
        </p:xfrm>
        <a:graphic>
          <a:graphicData uri="http://schemas.openxmlformats.org/drawingml/2006/table">
            <a:tbl>
              <a:tblPr/>
              <a:tblGrid>
                <a:gridCol w="5472360"/>
                <a:gridCol w="1463760"/>
              </a:tblGrid>
              <a:tr h="457560">
                <a:tc>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66120">
                <a:tc>
                  <a:txBody>
                    <a:bodyPr/>
                    <a:p>
                      <a:pPr>
                        <a:lnSpc>
                          <a:spcPct val="100000"/>
                        </a:lnSpc>
                      </a:pPr>
                      <a:r>
                        <a:rPr b="0" lang="ru-RU" sz="1800" spc="-1" strike="noStrike">
                          <a:solidFill>
                            <a:srgbClr val="000000"/>
                          </a:solidFill>
                          <a:latin typeface="Calibri"/>
                        </a:rPr>
                        <a:t>ГПД до 15 – 16 часов</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66120">
                <a:tc>
                  <a:txBody>
                    <a:bodyPr/>
                    <a:p>
                      <a:pPr>
                        <a:lnSpc>
                          <a:spcPct val="100000"/>
                        </a:lnSpc>
                      </a:pPr>
                      <a:r>
                        <a:rPr b="0" lang="ru-RU" sz="1800" spc="-1" strike="noStrike">
                          <a:solidFill>
                            <a:srgbClr val="000000"/>
                          </a:solidFill>
                          <a:latin typeface="Calibri"/>
                        </a:rPr>
                        <a:t>Внеурочная деятельность</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66120">
                <a:tc>
                  <a:txBody>
                    <a:bodyPr/>
                    <a:p>
                      <a:pPr>
                        <a:lnSpc>
                          <a:spcPct val="100000"/>
                        </a:lnSpc>
                      </a:pPr>
                      <a:r>
                        <a:rPr b="0" lang="ru-RU" sz="1800" spc="-1" strike="noStrike">
                          <a:solidFill>
                            <a:srgbClr val="000000"/>
                          </a:solidFill>
                          <a:latin typeface="Calibri"/>
                        </a:rPr>
                        <a:t>Кружки школьные</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66120">
                <a:tc>
                  <a:txBody>
                    <a:bodyPr/>
                    <a:p>
                      <a:pPr>
                        <a:lnSpc>
                          <a:spcPct val="100000"/>
                        </a:lnSpc>
                      </a:pPr>
                      <a:r>
                        <a:rPr b="0" lang="ru-RU" sz="1800" spc="-1" strike="noStrike">
                          <a:solidFill>
                            <a:srgbClr val="000000"/>
                          </a:solidFill>
                          <a:latin typeface="Calibri"/>
                        </a:rPr>
                        <a:t>Кружки в Доме ремёсел</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66120">
                <a:tc>
                  <a:txBody>
                    <a:bodyPr/>
                    <a:p>
                      <a:pPr>
                        <a:lnSpc>
                          <a:spcPct val="100000"/>
                        </a:lnSpc>
                      </a:pPr>
                      <a:r>
                        <a:rPr b="0" lang="ru-RU" sz="1800" spc="-1" strike="noStrike">
                          <a:solidFill>
                            <a:srgbClr val="000000"/>
                          </a:solidFill>
                          <a:latin typeface="Calibri"/>
                        </a:rPr>
                        <a:t>Кружки в Центре досуга и отдыха</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66120">
                <a:tc>
                  <a:txBody>
                    <a:bodyPr/>
                    <a:p>
                      <a:pPr>
                        <a:lnSpc>
                          <a:spcPct val="100000"/>
                        </a:lnSpc>
                      </a:pPr>
                      <a:r>
                        <a:rPr b="0" lang="ru-RU" sz="1800" spc="-1" strike="noStrike">
                          <a:solidFill>
                            <a:srgbClr val="000000"/>
                          </a:solidFill>
                          <a:latin typeface="Calibri"/>
                        </a:rPr>
                        <a:t>Мероприятия в поселковой библиотеке</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66120">
                <a:tc>
                  <a:txBody>
                    <a:bodyPr/>
                    <a:p>
                      <a:pPr>
                        <a:lnSpc>
                          <a:spcPct val="100000"/>
                        </a:lnSpc>
                      </a:pPr>
                      <a:r>
                        <a:rPr b="0" lang="ru-RU" sz="1800" spc="-1" strike="noStrike">
                          <a:solidFill>
                            <a:srgbClr val="000000"/>
                          </a:solidFill>
                          <a:latin typeface="Calibri"/>
                        </a:rPr>
                        <a:t>Школа искусств  (художественная и музыкальная) в БГ</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66120">
                <a:tc>
                  <a:txBody>
                    <a:bodyPr/>
                    <a:p>
                      <a:pPr>
                        <a:lnSpc>
                          <a:spcPct val="100000"/>
                        </a:lnSpc>
                      </a:pPr>
                      <a:r>
                        <a:rPr b="0" lang="ru-RU" sz="1800" spc="-1" strike="noStrike">
                          <a:solidFill>
                            <a:srgbClr val="000000"/>
                          </a:solidFill>
                          <a:latin typeface="Calibri"/>
                        </a:rPr>
                        <a:t>Спортивный комплекс «Водник» в БГ (волейбол)</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66120">
                <a:tc>
                  <a:txBody>
                    <a:bodyPr/>
                    <a:p>
                      <a:pPr>
                        <a:lnSpc>
                          <a:spcPct val="100000"/>
                        </a:lnSpc>
                      </a:pPr>
                      <a:r>
                        <a:rPr b="0" lang="ru-RU" sz="1800" spc="-1" strike="noStrike">
                          <a:solidFill>
                            <a:srgbClr val="000000"/>
                          </a:solidFill>
                          <a:latin typeface="Calibri"/>
                        </a:rPr>
                        <a:t>Ледовый дворец «Арктика»</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66120">
                <a:tc>
                  <a:txBody>
                    <a:bodyPr/>
                    <a:p>
                      <a:pPr>
                        <a:lnSpc>
                          <a:spcPct val="100000"/>
                        </a:lnSpc>
                      </a:pPr>
                      <a:r>
                        <a:rPr b="0" lang="ru-RU" sz="1800" spc="-1" strike="noStrike">
                          <a:solidFill>
                            <a:srgbClr val="000000"/>
                          </a:solidFill>
                          <a:latin typeface="Calibri"/>
                        </a:rPr>
                        <a:t>Бассейн «Радуга» г.Дубна</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Tree>
  </p:cSld>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1" name="TextShape 1"/>
          <p:cNvSpPr txBox="1"/>
          <p:nvPr/>
        </p:nvSpPr>
        <p:spPr>
          <a:xfrm>
            <a:off x="457200" y="404640"/>
            <a:ext cx="8229240" cy="1012680"/>
          </a:xfrm>
          <a:prstGeom prst="rect">
            <a:avLst/>
          </a:prstGeom>
          <a:noFill/>
          <a:ln>
            <a:noFill/>
          </a:ln>
        </p:spPr>
        <p:txBody>
          <a:bodyPr anchor="ctr">
            <a:normAutofit/>
          </a:bodyPr>
          <a:p>
            <a:pPr algn="ctr">
              <a:lnSpc>
                <a:spcPct val="100000"/>
              </a:lnSpc>
            </a:pPr>
            <a:r>
              <a:rPr b="0" lang="ru-RU" sz="4400" spc="-1" strike="noStrike">
                <a:solidFill>
                  <a:srgbClr val="002060"/>
                </a:solidFill>
                <a:latin typeface="Calibri"/>
              </a:rPr>
              <a:t>Условия осуществления образовательного процесса</a:t>
            </a:r>
            <a:endParaRPr b="0" lang="ru-RU" sz="4400" spc="-1" strike="noStrike">
              <a:solidFill>
                <a:srgbClr val="000000"/>
              </a:solidFill>
              <a:latin typeface="Calibri"/>
            </a:endParaRPr>
          </a:p>
        </p:txBody>
      </p:sp>
      <p:sp>
        <p:nvSpPr>
          <p:cNvPr id="262" name="CustomShape 2"/>
          <p:cNvSpPr/>
          <p:nvPr/>
        </p:nvSpPr>
        <p:spPr>
          <a:xfrm>
            <a:off x="457200" y="1628640"/>
            <a:ext cx="8578800" cy="639000"/>
          </a:xfrm>
          <a:prstGeom prst="rect">
            <a:avLst/>
          </a:prstGeom>
          <a:noFill/>
          <a:ln>
            <a:noFill/>
          </a:ln>
        </p:spPr>
        <p:style>
          <a:lnRef idx="0"/>
          <a:fillRef idx="0"/>
          <a:effectRef idx="0"/>
          <a:fontRef idx="minor"/>
        </p:style>
        <p:txBody>
          <a:bodyPr lIns="90000" rIns="90000" tIns="45000" bIns="45000"/>
          <a:p>
            <a:pPr>
              <a:lnSpc>
                <a:spcPct val="100000"/>
              </a:lnSpc>
            </a:pPr>
            <a:r>
              <a:rPr b="1" lang="ru-RU" sz="1800" spc="-1" strike="noStrike" u="sng">
                <a:solidFill>
                  <a:srgbClr val="000000"/>
                </a:solidFill>
                <a:uFillTx/>
                <a:latin typeface="Calibri"/>
              </a:rPr>
              <a:t>5. Организация охраны, питания, медицинского обслуживания</a:t>
            </a:r>
            <a:endParaRPr b="0" lang="ru-RU" sz="1800" spc="-1" strike="noStrike">
              <a:latin typeface="Arial"/>
            </a:endParaRPr>
          </a:p>
          <a:p>
            <a:pPr>
              <a:lnSpc>
                <a:spcPct val="100000"/>
              </a:lnSpc>
            </a:pPr>
            <a:endParaRPr b="0" lang="ru-RU" sz="1800" spc="-1" strike="noStrike">
              <a:latin typeface="Arial"/>
            </a:endParaRPr>
          </a:p>
        </p:txBody>
      </p:sp>
      <p:graphicFrame>
        <p:nvGraphicFramePr>
          <p:cNvPr id="263" name="Table 3"/>
          <p:cNvGraphicFramePr/>
          <p:nvPr/>
        </p:nvGraphicFramePr>
        <p:xfrm>
          <a:off x="683640" y="2061000"/>
          <a:ext cx="6936120" cy="6157440"/>
        </p:xfrm>
        <a:graphic>
          <a:graphicData uri="http://schemas.openxmlformats.org/drawingml/2006/table">
            <a:tbl>
              <a:tblPr/>
              <a:tblGrid>
                <a:gridCol w="1872000"/>
                <a:gridCol w="5064120"/>
              </a:tblGrid>
              <a:tr h="457560">
                <a:tc>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640440">
                <a:tc>
                  <a:txBody>
                    <a:bodyPr/>
                    <a:p>
                      <a:pPr>
                        <a:lnSpc>
                          <a:spcPct val="100000"/>
                        </a:lnSpc>
                      </a:pPr>
                      <a:r>
                        <a:rPr b="0" lang="ru-RU" sz="1800" spc="-1" strike="noStrike">
                          <a:solidFill>
                            <a:srgbClr val="000000"/>
                          </a:solidFill>
                          <a:latin typeface="Calibri"/>
                        </a:rPr>
                        <a:t>охрана</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Установлен домофон, ведутся работы по монтажу видеонаблюдения</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66120">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С 8,00 до 15,00 – дежурный учитель</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66120">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С 18.00 до 6.00 - сторожа</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914760">
                <a:tc>
                  <a:txBody>
                    <a:bodyPr/>
                    <a:p>
                      <a:pPr>
                        <a:lnSpc>
                          <a:spcPct val="100000"/>
                        </a:lnSpc>
                      </a:pPr>
                      <a:r>
                        <a:rPr b="0" lang="ru-RU" sz="1800" spc="-1" strike="noStrike">
                          <a:solidFill>
                            <a:srgbClr val="000000"/>
                          </a:solidFill>
                          <a:latin typeface="Calibri"/>
                        </a:rPr>
                        <a:t>питание</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Завтраки и обеды готовятся на кухне</a:t>
                      </a:r>
                      <a:endParaRPr b="0" lang="ru-RU" sz="1800" spc="-1" strike="noStrike">
                        <a:latin typeface="Arial"/>
                      </a:endParaRPr>
                    </a:p>
                    <a:p>
                      <a:pPr>
                        <a:lnSpc>
                          <a:spcPct val="100000"/>
                        </a:lnSpc>
                      </a:pPr>
                      <a:r>
                        <a:rPr b="0" lang="ru-RU" sz="1800" spc="-1" strike="noStrike">
                          <a:solidFill>
                            <a:srgbClr val="000000"/>
                          </a:solidFill>
                          <a:latin typeface="Calibri"/>
                        </a:rPr>
                        <a:t>Завтрак бесплатно для начальной школы – 31 чел.</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914760">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Обеды для 43 чел. в ГПД: 16 чел. - за счет соцзащиты бесплатно, 2 чел. – освобождены на 100%, 10 чел.- на 50% </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914760">
                <a:tc>
                  <a:txBody>
                    <a:bodyPr/>
                    <a:p>
                      <a:pPr>
                        <a:lnSpc>
                          <a:spcPct val="100000"/>
                        </a:lnSpc>
                      </a:pPr>
                      <a:r>
                        <a:rPr b="0" lang="ru-RU" sz="1800" spc="-1" strike="noStrike">
                          <a:solidFill>
                            <a:srgbClr val="000000"/>
                          </a:solidFill>
                          <a:latin typeface="Calibri"/>
                        </a:rPr>
                        <a:t>Медицинское обслуживание</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Фельдшер из Приволжского ФАП (Договор с Горицкой больницей) – прививки, осмотры</a:t>
                      </a:r>
                      <a:endParaRPr b="0" lang="ru-RU" sz="1800" spc="-1" strike="noStrike">
                        <a:latin typeface="Arial"/>
                      </a:endParaRPr>
                    </a:p>
                    <a:p>
                      <a:pPr>
                        <a:lnSpc>
                          <a:spcPct val="100000"/>
                        </a:lnSpc>
                      </a:pPr>
                      <a:r>
                        <a:rPr b="0" lang="ru-RU" sz="1800" spc="-1" strike="noStrike">
                          <a:solidFill>
                            <a:srgbClr val="000000"/>
                          </a:solidFill>
                          <a:latin typeface="Calibri"/>
                        </a:rPr>
                        <a:t>Мед.осмотры педиатром 1 раз в год</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457560">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457560">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457560">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457560">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Tree>
  </p:cSld>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4" name="TextShape 1"/>
          <p:cNvSpPr txBox="1"/>
          <p:nvPr/>
        </p:nvSpPr>
        <p:spPr>
          <a:xfrm>
            <a:off x="467640" y="404640"/>
            <a:ext cx="8208720" cy="1079640"/>
          </a:xfrm>
          <a:prstGeom prst="rect">
            <a:avLst/>
          </a:prstGeom>
          <a:noFill/>
          <a:ln>
            <a:noFill/>
          </a:ln>
        </p:spPr>
        <p:txBody>
          <a:bodyPr>
            <a:normAutofit/>
          </a:bodyPr>
          <a:p>
            <a:pPr algn="ctr">
              <a:lnSpc>
                <a:spcPct val="100000"/>
              </a:lnSpc>
            </a:pPr>
            <a:r>
              <a:rPr b="1" lang="ru-RU" sz="4000" spc="-1" strike="noStrike" cap="all">
                <a:solidFill>
                  <a:srgbClr val="002060"/>
                </a:solidFill>
                <a:latin typeface="Calibri"/>
              </a:rPr>
              <a:t>Педагогический коллектив школы</a:t>
            </a:r>
            <a:endParaRPr b="0" lang="ru-RU" sz="4000" spc="-1" strike="noStrike">
              <a:solidFill>
                <a:srgbClr val="000000"/>
              </a:solidFill>
              <a:latin typeface="Calibri"/>
            </a:endParaRPr>
          </a:p>
        </p:txBody>
      </p:sp>
      <p:sp>
        <p:nvSpPr>
          <p:cNvPr id="265" name="TextShape 2"/>
          <p:cNvSpPr txBox="1"/>
          <p:nvPr/>
        </p:nvSpPr>
        <p:spPr>
          <a:xfrm>
            <a:off x="395640" y="1772640"/>
            <a:ext cx="8264880" cy="4824000"/>
          </a:xfrm>
          <a:prstGeom prst="rect">
            <a:avLst/>
          </a:prstGeom>
          <a:noFill/>
          <a:ln>
            <a:noFill/>
          </a:ln>
        </p:spPr>
        <p:txBody>
          <a:bodyPr anchor="b"/>
          <a:p>
            <a:endParaRPr b="0" lang="ru-RU" sz="3200" spc="-1" strike="noStrike">
              <a:solidFill>
                <a:srgbClr val="002060"/>
              </a:solidFill>
              <a:latin typeface="Calibri"/>
            </a:endParaRPr>
          </a:p>
        </p:txBody>
      </p:sp>
      <p:graphicFrame>
        <p:nvGraphicFramePr>
          <p:cNvPr id="266" name="Table 3"/>
          <p:cNvGraphicFramePr/>
          <p:nvPr/>
        </p:nvGraphicFramePr>
        <p:xfrm>
          <a:off x="0" y="908640"/>
          <a:ext cx="8892000" cy="5949000"/>
        </p:xfrm>
        <a:graphic>
          <a:graphicData uri="http://schemas.openxmlformats.org/drawingml/2006/table">
            <a:tbl>
              <a:tblPr/>
              <a:tblGrid>
                <a:gridCol w="454680"/>
                <a:gridCol w="3612960"/>
                <a:gridCol w="1267200"/>
                <a:gridCol w="1108440"/>
                <a:gridCol w="2448720"/>
              </a:tblGrid>
              <a:tr h="387360">
                <a:tc>
                  <a:txBody>
                    <a:bodyPr/>
                    <a:p>
                      <a:pPr>
                        <a:lnSpc>
                          <a:spcPct val="100000"/>
                        </a:lnSpc>
                      </a:pPr>
                      <a:r>
                        <a:rPr b="1" lang="ru-RU" sz="1800" spc="-1" strike="noStrike">
                          <a:solidFill>
                            <a:srgbClr val="ffffff"/>
                          </a:solidFill>
                          <a:latin typeface="Calibri"/>
                        </a:rPr>
                        <a:t>№</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ru-RU" sz="1800" spc="-1" strike="noStrike">
                          <a:solidFill>
                            <a:srgbClr val="ffffff"/>
                          </a:solidFill>
                          <a:latin typeface="Calibri"/>
                        </a:rPr>
                        <a:t>ФИО педработника</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ru-RU" sz="1800" spc="-1" strike="noStrike">
                          <a:solidFill>
                            <a:srgbClr val="ffffff"/>
                          </a:solidFill>
                          <a:latin typeface="Calibri"/>
                        </a:rPr>
                        <a:t>категория</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ru-RU" sz="1800" spc="-1" strike="noStrike">
                          <a:solidFill>
                            <a:srgbClr val="ffffff"/>
                          </a:solidFill>
                          <a:latin typeface="Calibri"/>
                        </a:rPr>
                        <a:t>педстаж</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ru-RU" sz="1800" spc="-1" strike="noStrike">
                          <a:solidFill>
                            <a:srgbClr val="ffffff"/>
                          </a:solidFill>
                          <a:latin typeface="Calibri"/>
                        </a:rPr>
                        <a:t>предмет</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87360">
                <a:tc>
                  <a:txBody>
                    <a:bodyPr/>
                    <a:p>
                      <a:pPr>
                        <a:lnSpc>
                          <a:spcPct val="100000"/>
                        </a:lnSpc>
                      </a:pPr>
                      <a:r>
                        <a:rPr b="0" lang="ru-RU" sz="1800" spc="-1" strike="noStrike">
                          <a:solidFill>
                            <a:srgbClr val="000000"/>
                          </a:solidFill>
                          <a:latin typeface="Calibri"/>
                        </a:rPr>
                        <a:t>1</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Матвиенко Ирина Фёдоровна</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первая</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24 </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Английский, физика</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87360">
                <a:tc>
                  <a:txBody>
                    <a:bodyPr/>
                    <a:p>
                      <a:pPr>
                        <a:lnSpc>
                          <a:spcPct val="100000"/>
                        </a:lnSpc>
                      </a:pPr>
                      <a:r>
                        <a:rPr b="0" lang="ru-RU" sz="1800" spc="-1" strike="noStrike">
                          <a:solidFill>
                            <a:srgbClr val="000000"/>
                          </a:solidFill>
                          <a:latin typeface="Calibri"/>
                        </a:rPr>
                        <a:t>2</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Тафинцева Ольга Сергеевна</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первая</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21</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Нач классы</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87360">
                <a:tc>
                  <a:txBody>
                    <a:bodyPr/>
                    <a:p>
                      <a:pPr>
                        <a:lnSpc>
                          <a:spcPct val="100000"/>
                        </a:lnSpc>
                      </a:pPr>
                      <a:r>
                        <a:rPr b="0" lang="ru-RU" sz="1800" spc="-1" strike="noStrike">
                          <a:solidFill>
                            <a:srgbClr val="000000"/>
                          </a:solidFill>
                          <a:latin typeface="Calibri"/>
                        </a:rPr>
                        <a:t>3</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Вартанова Раиса Семёновна</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40</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Русский, литература</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87360">
                <a:tc>
                  <a:txBody>
                    <a:bodyPr/>
                    <a:p>
                      <a:pPr>
                        <a:lnSpc>
                          <a:spcPct val="100000"/>
                        </a:lnSpc>
                      </a:pPr>
                      <a:r>
                        <a:rPr b="0" lang="ru-RU" sz="1800" spc="-1" strike="noStrike">
                          <a:solidFill>
                            <a:srgbClr val="000000"/>
                          </a:solidFill>
                          <a:latin typeface="Calibri"/>
                        </a:rPr>
                        <a:t>4</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Караулова Елена Валентиновна</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26</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Нач классы</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87360">
                <a:tc>
                  <a:txBody>
                    <a:bodyPr/>
                    <a:p>
                      <a:pPr>
                        <a:lnSpc>
                          <a:spcPct val="100000"/>
                        </a:lnSpc>
                      </a:pPr>
                      <a:r>
                        <a:rPr b="0" lang="ru-RU" sz="1800" spc="-1" strike="noStrike">
                          <a:solidFill>
                            <a:srgbClr val="000000"/>
                          </a:solidFill>
                          <a:latin typeface="Calibri"/>
                        </a:rPr>
                        <a:t>5</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Ковалёва Лидия Васильевна</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первая</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25</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Биология, химия</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648720">
                <a:tc>
                  <a:txBody>
                    <a:bodyPr/>
                    <a:p>
                      <a:pPr>
                        <a:lnSpc>
                          <a:spcPct val="100000"/>
                        </a:lnSpc>
                      </a:pPr>
                      <a:r>
                        <a:rPr b="0" lang="ru-RU" sz="1800" spc="-1" strike="noStrike">
                          <a:solidFill>
                            <a:srgbClr val="000000"/>
                          </a:solidFill>
                          <a:latin typeface="Calibri"/>
                        </a:rPr>
                        <a:t>6</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Абдулрафикова Татьяна Михайловна</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32</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Нач классы</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648720">
                <a:tc>
                  <a:txBody>
                    <a:bodyPr/>
                    <a:p>
                      <a:pPr>
                        <a:lnSpc>
                          <a:spcPct val="100000"/>
                        </a:lnSpc>
                      </a:pPr>
                      <a:r>
                        <a:rPr b="0" lang="ru-RU" sz="1800" spc="-1" strike="noStrike">
                          <a:solidFill>
                            <a:srgbClr val="000000"/>
                          </a:solidFill>
                          <a:latin typeface="Calibri"/>
                        </a:rPr>
                        <a:t>7</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Абдулрфиков Нурислам Нургалеевич</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30</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ИЗО, технология</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87360">
                <a:tc>
                  <a:txBody>
                    <a:bodyPr/>
                    <a:p>
                      <a:pPr>
                        <a:lnSpc>
                          <a:spcPct val="100000"/>
                        </a:lnSpc>
                      </a:pPr>
                      <a:r>
                        <a:rPr b="0" lang="ru-RU" sz="1800" spc="-1" strike="noStrike">
                          <a:solidFill>
                            <a:srgbClr val="000000"/>
                          </a:solidFill>
                          <a:latin typeface="Calibri"/>
                        </a:rPr>
                        <a:t>8</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Лебедева Людмила Петровна</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высшая</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30</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География</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87360">
                <a:tc>
                  <a:txBody>
                    <a:bodyPr/>
                    <a:p>
                      <a:pPr>
                        <a:lnSpc>
                          <a:spcPct val="100000"/>
                        </a:lnSpc>
                      </a:pPr>
                      <a:r>
                        <a:rPr b="0" lang="ru-RU" sz="1800" spc="-1" strike="noStrike">
                          <a:solidFill>
                            <a:srgbClr val="000000"/>
                          </a:solidFill>
                          <a:latin typeface="Calibri"/>
                        </a:rPr>
                        <a:t>9</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Иванов Евгений Алексеевич</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высшая</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38</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Физкультура</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87360">
                <a:tc>
                  <a:txBody>
                    <a:bodyPr/>
                    <a:p>
                      <a:pPr>
                        <a:lnSpc>
                          <a:spcPct val="100000"/>
                        </a:lnSpc>
                      </a:pPr>
                      <a:r>
                        <a:rPr b="0" lang="ru-RU" sz="1800" spc="-1" strike="noStrike">
                          <a:solidFill>
                            <a:srgbClr val="000000"/>
                          </a:solidFill>
                          <a:latin typeface="Calibri"/>
                        </a:rPr>
                        <a:t>10</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Блохин Александр Иванович</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30</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Музыка</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87360">
                <a:tc>
                  <a:txBody>
                    <a:bodyPr/>
                    <a:p>
                      <a:pPr>
                        <a:lnSpc>
                          <a:spcPct val="100000"/>
                        </a:lnSpc>
                      </a:pPr>
                      <a:r>
                        <a:rPr b="0" lang="ru-RU" sz="1800" spc="-1" strike="noStrike">
                          <a:solidFill>
                            <a:srgbClr val="000000"/>
                          </a:solidFill>
                          <a:latin typeface="Calibri"/>
                        </a:rPr>
                        <a:t>11</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Каханова Евгения Владимировна</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12</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Технология</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87360">
                <a:tc>
                  <a:txBody>
                    <a:bodyPr/>
                    <a:p>
                      <a:pPr>
                        <a:lnSpc>
                          <a:spcPct val="100000"/>
                        </a:lnSpc>
                      </a:pPr>
                      <a:r>
                        <a:rPr b="0" lang="ru-RU" sz="1800" spc="-1" strike="noStrike">
                          <a:solidFill>
                            <a:srgbClr val="000000"/>
                          </a:solidFill>
                          <a:latin typeface="Calibri"/>
                        </a:rPr>
                        <a:t>12</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Бурыкин Валерий Михайлович</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первая</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35</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ru-RU" sz="1800" spc="-1" strike="noStrike">
                          <a:solidFill>
                            <a:srgbClr val="000000"/>
                          </a:solidFill>
                          <a:latin typeface="Calibri"/>
                        </a:rPr>
                        <a:t>математика</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90600">
                <a:tc>
                  <a:txBody>
                    <a:bodyPr/>
                    <a:p>
                      <a:pPr>
                        <a:lnSpc>
                          <a:spcPct val="100000"/>
                        </a:lnSpc>
                      </a:pPr>
                      <a:r>
                        <a:rPr b="0" lang="ru-RU" sz="1800" spc="-1" strike="noStrike">
                          <a:solidFill>
                            <a:srgbClr val="000000"/>
                          </a:solidFill>
                          <a:latin typeface="Calibri"/>
                        </a:rPr>
                        <a:t>13</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Евдошенко Татьяна Анатольевна</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6</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Обществознание, ОБЖ</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Tree>
  </p:cSld>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7" name="TextShape 1"/>
          <p:cNvSpPr txBox="1"/>
          <p:nvPr/>
        </p:nvSpPr>
        <p:spPr>
          <a:xfrm>
            <a:off x="457200" y="274680"/>
            <a:ext cx="8229240" cy="1142640"/>
          </a:xfrm>
          <a:prstGeom prst="rect">
            <a:avLst/>
          </a:prstGeom>
          <a:noFill/>
          <a:ln>
            <a:noFill/>
          </a:ln>
        </p:spPr>
        <p:txBody>
          <a:bodyPr anchor="ctr">
            <a:normAutofit/>
          </a:bodyPr>
          <a:p>
            <a:pPr algn="ctr">
              <a:lnSpc>
                <a:spcPct val="100000"/>
              </a:lnSpc>
            </a:pPr>
            <a:r>
              <a:rPr b="0" lang="ru-RU" sz="4400" spc="-1" strike="noStrike">
                <a:solidFill>
                  <a:srgbClr val="002060"/>
                </a:solidFill>
                <a:latin typeface="Calibri"/>
              </a:rPr>
              <a:t>Результаты деятельности школы</a:t>
            </a:r>
            <a:endParaRPr b="0" lang="ru-RU" sz="4400" spc="-1" strike="noStrike">
              <a:solidFill>
                <a:srgbClr val="000000"/>
              </a:solidFill>
              <a:latin typeface="Calibri"/>
            </a:endParaRPr>
          </a:p>
        </p:txBody>
      </p:sp>
      <p:sp>
        <p:nvSpPr>
          <p:cNvPr id="268" name="TextShape 2"/>
          <p:cNvSpPr txBox="1"/>
          <p:nvPr/>
        </p:nvSpPr>
        <p:spPr>
          <a:xfrm>
            <a:off x="457200" y="1600200"/>
            <a:ext cx="4038120" cy="4525560"/>
          </a:xfrm>
          <a:prstGeom prst="rect">
            <a:avLst/>
          </a:prstGeom>
          <a:noFill/>
          <a:ln>
            <a:noFill/>
          </a:ln>
        </p:spPr>
        <p:txBody>
          <a:bodyPr/>
          <a:p>
            <a:endParaRPr b="0" lang="ru-RU" sz="3200" spc="-1" strike="noStrike">
              <a:solidFill>
                <a:srgbClr val="002060"/>
              </a:solidFill>
              <a:latin typeface="Calibri"/>
            </a:endParaRPr>
          </a:p>
        </p:txBody>
      </p:sp>
      <p:sp>
        <p:nvSpPr>
          <p:cNvPr id="269" name="TextShape 3"/>
          <p:cNvSpPr txBox="1"/>
          <p:nvPr/>
        </p:nvSpPr>
        <p:spPr>
          <a:xfrm>
            <a:off x="4644000" y="1600200"/>
            <a:ext cx="4042440" cy="4525560"/>
          </a:xfrm>
          <a:prstGeom prst="rect">
            <a:avLst/>
          </a:prstGeom>
          <a:noFill/>
          <a:ln>
            <a:noFill/>
          </a:ln>
        </p:spPr>
        <p:txBody>
          <a:bodyPr/>
          <a:p>
            <a:pPr marL="343080" indent="-342720">
              <a:lnSpc>
                <a:spcPct val="100000"/>
              </a:lnSpc>
              <a:spcBef>
                <a:spcPts val="561"/>
              </a:spcBef>
              <a:buClr>
                <a:srgbClr val="002060"/>
              </a:buClr>
              <a:buFont typeface="Arial"/>
              <a:buChar char="•"/>
            </a:pPr>
            <a:r>
              <a:rPr b="0" lang="ru-RU" sz="2800" spc="-1" strike="noStrike">
                <a:solidFill>
                  <a:srgbClr val="002060"/>
                </a:solidFill>
                <a:latin typeface="Calibri"/>
              </a:rPr>
              <a:t>Летний отдых – две смены лагеря (35 и 25 чел.) </a:t>
            </a:r>
            <a:endParaRPr b="0" lang="ru-RU" sz="2800" spc="-1" strike="noStrike">
              <a:solidFill>
                <a:srgbClr val="002060"/>
              </a:solidFill>
              <a:latin typeface="Calibri"/>
            </a:endParaRPr>
          </a:p>
          <a:p>
            <a:pPr marL="343080" indent="-342720">
              <a:lnSpc>
                <a:spcPct val="100000"/>
              </a:lnSpc>
              <a:spcBef>
                <a:spcPts val="561"/>
              </a:spcBef>
              <a:buClr>
                <a:srgbClr val="002060"/>
              </a:buClr>
              <a:buFont typeface="Arial"/>
              <a:buChar char="•"/>
            </a:pPr>
            <a:r>
              <a:rPr b="0" lang="ru-RU" sz="2800" spc="-1" strike="noStrike">
                <a:solidFill>
                  <a:srgbClr val="002060"/>
                </a:solidFill>
                <a:latin typeface="Calibri"/>
              </a:rPr>
              <a:t>Трудоустройство несовершеннолетних – 6 чел.</a:t>
            </a:r>
            <a:endParaRPr b="0" lang="ru-RU" sz="2800" spc="-1" strike="noStrike">
              <a:solidFill>
                <a:srgbClr val="002060"/>
              </a:solidFill>
              <a:latin typeface="Calibri"/>
            </a:endParaRPr>
          </a:p>
        </p:txBody>
      </p:sp>
    </p:spTree>
  </p:cSld>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0" name="TextShape 1"/>
          <p:cNvSpPr txBox="1"/>
          <p:nvPr/>
        </p:nvSpPr>
        <p:spPr>
          <a:xfrm>
            <a:off x="467640" y="332640"/>
            <a:ext cx="8229240" cy="1142640"/>
          </a:xfrm>
          <a:prstGeom prst="rect">
            <a:avLst/>
          </a:prstGeom>
          <a:noFill/>
          <a:ln>
            <a:noFill/>
          </a:ln>
        </p:spPr>
        <p:txBody>
          <a:bodyPr anchor="ctr">
            <a:normAutofit/>
          </a:bodyPr>
          <a:p>
            <a:pPr algn="ctr">
              <a:lnSpc>
                <a:spcPct val="100000"/>
              </a:lnSpc>
            </a:pPr>
            <a:r>
              <a:rPr b="0" lang="ru-RU" sz="4400" spc="-1" strike="noStrike">
                <a:solidFill>
                  <a:srgbClr val="002060"/>
                </a:solidFill>
                <a:latin typeface="Calibri"/>
              </a:rPr>
              <a:t>Государственная итоговая аттестация</a:t>
            </a:r>
            <a:endParaRPr b="0" lang="ru-RU" sz="4400" spc="-1" strike="noStrike">
              <a:solidFill>
                <a:srgbClr val="000000"/>
              </a:solidFill>
              <a:latin typeface="Calibri"/>
            </a:endParaRPr>
          </a:p>
        </p:txBody>
      </p:sp>
      <p:graphicFrame>
        <p:nvGraphicFramePr>
          <p:cNvPr id="271" name="Table 2"/>
          <p:cNvGraphicFramePr/>
          <p:nvPr/>
        </p:nvGraphicFramePr>
        <p:xfrm>
          <a:off x="0" y="2061000"/>
          <a:ext cx="8696880" cy="4608000"/>
        </p:xfrm>
        <a:graphic>
          <a:graphicData uri="http://schemas.openxmlformats.org/drawingml/2006/table">
            <a:tbl>
              <a:tblPr/>
              <a:tblGrid>
                <a:gridCol w="1692360"/>
                <a:gridCol w="1522080"/>
                <a:gridCol w="1704600"/>
                <a:gridCol w="2148120"/>
                <a:gridCol w="1629720"/>
              </a:tblGrid>
              <a:tr h="853200">
                <a:tc>
                  <a:txBody>
                    <a:bodyPr lIns="54360" rIns="54360" tIns="0" bIns="0"/>
                    <a:p>
                      <a:pPr marL="457200">
                        <a:lnSpc>
                          <a:spcPct val="115000"/>
                        </a:lnSpc>
                      </a:pPr>
                      <a:r>
                        <a:rPr b="1" lang="ru-RU" sz="1400" spc="-1" strike="noStrike">
                          <a:solidFill>
                            <a:srgbClr val="ffffff"/>
                          </a:solidFill>
                          <a:latin typeface="Calibri"/>
                        </a:rPr>
                        <a:t> </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lIns="54360" rIns="54360" tIns="0" bIns="0"/>
                    <a:p>
                      <a:pPr marL="457200">
                        <a:lnSpc>
                          <a:spcPct val="115000"/>
                        </a:lnSpc>
                      </a:pPr>
                      <a:r>
                        <a:rPr b="1" lang="ru-RU" sz="1400" spc="-1" strike="noStrike">
                          <a:solidFill>
                            <a:srgbClr val="ffffff"/>
                          </a:solidFill>
                          <a:latin typeface="Calibri"/>
                        </a:rPr>
                        <a:t>Русский язык</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lIns="54360" rIns="54360" tIns="0" bIns="0"/>
                    <a:p>
                      <a:pPr marL="457200">
                        <a:lnSpc>
                          <a:spcPct val="115000"/>
                        </a:lnSpc>
                      </a:pPr>
                      <a:r>
                        <a:rPr b="1" lang="ru-RU" sz="1400" spc="-1" strike="noStrike">
                          <a:solidFill>
                            <a:srgbClr val="ffffff"/>
                          </a:solidFill>
                          <a:latin typeface="Calibri"/>
                        </a:rPr>
                        <a:t>математика</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lIns="54360" rIns="54360" tIns="0" bIns="0"/>
                    <a:p>
                      <a:pPr marL="457200">
                        <a:lnSpc>
                          <a:spcPct val="115000"/>
                        </a:lnSpc>
                      </a:pPr>
                      <a:r>
                        <a:rPr b="1" lang="ru-RU" sz="1400" spc="-1" strike="noStrike">
                          <a:solidFill>
                            <a:srgbClr val="ffffff"/>
                          </a:solidFill>
                          <a:latin typeface="Calibri"/>
                        </a:rPr>
                        <a:t>обществознание</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lIns="54360" rIns="54360" tIns="0" bIns="0"/>
                    <a:p>
                      <a:pPr marL="457200">
                        <a:lnSpc>
                          <a:spcPct val="115000"/>
                        </a:lnSpc>
                      </a:pPr>
                      <a:r>
                        <a:rPr b="1" lang="ru-RU" sz="1400" spc="-1" strike="noStrike">
                          <a:solidFill>
                            <a:srgbClr val="ffffff"/>
                          </a:solidFill>
                          <a:latin typeface="Calibri"/>
                        </a:rPr>
                        <a:t>биология</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853200">
                <a:tc>
                  <a:txBody>
                    <a:bodyPr lIns="54360" rIns="54360" tIns="0" bIns="0"/>
                    <a:p>
                      <a:pPr marL="457200">
                        <a:lnSpc>
                          <a:spcPct val="115000"/>
                        </a:lnSpc>
                      </a:pPr>
                      <a:r>
                        <a:rPr b="1" lang="ru-RU" sz="1400" spc="-1" strike="noStrike">
                          <a:solidFill>
                            <a:srgbClr val="ffffff"/>
                          </a:solidFill>
                          <a:latin typeface="Calibri"/>
                        </a:rPr>
                        <a:t>Белокопытова Ирина </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lIns="54360" rIns="54360" tIns="0" bIns="0"/>
                    <a:p>
                      <a:pPr marL="457200">
                        <a:lnSpc>
                          <a:spcPct val="115000"/>
                        </a:lnSpc>
                      </a:pPr>
                      <a:r>
                        <a:rPr b="0" lang="ru-RU" sz="1400" spc="-1" strike="noStrike">
                          <a:solidFill>
                            <a:srgbClr val="000000"/>
                          </a:solidFill>
                          <a:latin typeface="Calibri"/>
                        </a:rPr>
                        <a:t>25 б/ «4»</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fdeada"/>
                    </a:solidFill>
                  </a:tcPr>
                </a:tc>
                <a:tc>
                  <a:txBody>
                    <a:bodyPr lIns="54360" rIns="54360" tIns="0" bIns="0"/>
                    <a:p>
                      <a:pPr marL="457200">
                        <a:lnSpc>
                          <a:spcPct val="115000"/>
                        </a:lnSpc>
                      </a:pPr>
                      <a:r>
                        <a:rPr b="0" lang="ru-RU" sz="1400" spc="-1" strike="noStrike">
                          <a:solidFill>
                            <a:srgbClr val="000000"/>
                          </a:solidFill>
                          <a:latin typeface="Calibri"/>
                        </a:rPr>
                        <a:t>11 б/ «3»</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54360" rIns="54360" tIns="0" bIns="0"/>
                    <a:p>
                      <a:pPr marL="457200">
                        <a:lnSpc>
                          <a:spcPct val="115000"/>
                        </a:lnSpc>
                      </a:pPr>
                      <a:r>
                        <a:rPr b="0" lang="ru-RU" sz="1400" spc="-1" strike="noStrike">
                          <a:solidFill>
                            <a:srgbClr val="000000"/>
                          </a:solidFill>
                          <a:latin typeface="Calibri"/>
                        </a:rPr>
                        <a:t>18 б/ «3»</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54360" rIns="54360" tIns="0" bIns="0"/>
                    <a:p>
                      <a:pPr marL="457200">
                        <a:lnSpc>
                          <a:spcPct val="115000"/>
                        </a:lnSpc>
                      </a:pPr>
                      <a:r>
                        <a:rPr b="0" lang="ru-RU" sz="1400" spc="-1" strike="noStrike">
                          <a:solidFill>
                            <a:srgbClr val="000000"/>
                          </a:solidFill>
                          <a:latin typeface="Calibri"/>
                        </a:rPr>
                        <a:t>22 б/ «3»</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853200">
                <a:tc>
                  <a:txBody>
                    <a:bodyPr lIns="54360" rIns="54360" tIns="0" bIns="0"/>
                    <a:p>
                      <a:pPr marL="457200">
                        <a:lnSpc>
                          <a:spcPct val="115000"/>
                        </a:lnSpc>
                      </a:pPr>
                      <a:r>
                        <a:rPr b="1" lang="ru-RU" sz="1400" spc="-1" strike="noStrike">
                          <a:solidFill>
                            <a:srgbClr val="ffffff"/>
                          </a:solidFill>
                          <a:latin typeface="Calibri"/>
                        </a:rPr>
                        <a:t>Кальницкая Елена</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lIns="54360" rIns="54360" tIns="0" bIns="0"/>
                    <a:p>
                      <a:pPr marL="457200">
                        <a:lnSpc>
                          <a:spcPct val="115000"/>
                        </a:lnSpc>
                      </a:pPr>
                      <a:r>
                        <a:rPr b="0" lang="ru-RU" sz="1400" spc="-1" strike="noStrike">
                          <a:solidFill>
                            <a:srgbClr val="000000"/>
                          </a:solidFill>
                          <a:latin typeface="Calibri"/>
                        </a:rPr>
                        <a:t>21 б/ «3»</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fdeada"/>
                    </a:solidFill>
                  </a:tcPr>
                </a:tc>
                <a:tc>
                  <a:txBody>
                    <a:bodyPr lIns="54360" rIns="54360" tIns="0" bIns="0"/>
                    <a:p>
                      <a:pPr marL="457200">
                        <a:lnSpc>
                          <a:spcPct val="115000"/>
                        </a:lnSpc>
                      </a:pPr>
                      <a:r>
                        <a:rPr b="0" lang="ru-RU" sz="1400" spc="-1" strike="noStrike">
                          <a:solidFill>
                            <a:srgbClr val="000000"/>
                          </a:solidFill>
                          <a:latin typeface="Calibri"/>
                        </a:rPr>
                        <a:t>9 б/ «2»</a:t>
                      </a:r>
                      <a:endParaRPr b="0" lang="ru-RU" sz="1400" spc="-1" strike="noStrike">
                        <a:latin typeface="Arial"/>
                      </a:endParaRPr>
                    </a:p>
                    <a:p>
                      <a:pPr marL="457200">
                        <a:lnSpc>
                          <a:spcPct val="115000"/>
                        </a:lnSpc>
                      </a:pPr>
                      <a:r>
                        <a:rPr b="0" lang="ru-RU" sz="1400" spc="-1" strike="noStrike">
                          <a:solidFill>
                            <a:srgbClr val="000000"/>
                          </a:solidFill>
                          <a:latin typeface="Calibri"/>
                        </a:rPr>
                        <a:t>14 б/ «3»</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d7e4bd"/>
                    </a:solidFill>
                  </a:tcPr>
                </a:tc>
                <a:tc>
                  <a:txBody>
                    <a:bodyPr lIns="54360" rIns="54360" tIns="0" bIns="0"/>
                    <a:p>
                      <a:pPr marL="457200">
                        <a:lnSpc>
                          <a:spcPct val="115000"/>
                        </a:lnSpc>
                      </a:pPr>
                      <a:r>
                        <a:rPr b="0" lang="ru-RU" sz="1400" spc="-1" strike="noStrike">
                          <a:solidFill>
                            <a:srgbClr val="000000"/>
                          </a:solidFill>
                          <a:latin typeface="Calibri"/>
                        </a:rPr>
                        <a:t>23 б / «3»</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54360" rIns="54360" tIns="0" bIns="0"/>
                    <a:p>
                      <a:pPr marL="457200">
                        <a:lnSpc>
                          <a:spcPct val="115000"/>
                        </a:lnSpc>
                      </a:pPr>
                      <a:r>
                        <a:rPr b="0" lang="ru-RU" sz="1400" spc="-1" strike="noStrike">
                          <a:solidFill>
                            <a:srgbClr val="000000"/>
                          </a:solidFill>
                          <a:latin typeface="Calibri"/>
                        </a:rPr>
                        <a:t>18 б/ «3»</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682560">
                <a:tc>
                  <a:txBody>
                    <a:bodyPr lIns="54360" rIns="54360" tIns="0" bIns="0"/>
                    <a:p>
                      <a:pPr marL="457200">
                        <a:lnSpc>
                          <a:spcPct val="115000"/>
                        </a:lnSpc>
                      </a:pPr>
                      <a:r>
                        <a:rPr b="1" lang="ru-RU" sz="1400" spc="-1" strike="noStrike">
                          <a:solidFill>
                            <a:srgbClr val="ffffff"/>
                          </a:solidFill>
                          <a:latin typeface="Calibri"/>
                        </a:rPr>
                        <a:t>Мальков Дмитрий</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lIns="54360" rIns="54360" tIns="0" bIns="0"/>
                    <a:p>
                      <a:pPr marL="457200">
                        <a:lnSpc>
                          <a:spcPct val="115000"/>
                        </a:lnSpc>
                      </a:pPr>
                      <a:r>
                        <a:rPr b="0" lang="ru-RU" sz="1400" spc="-1" strike="noStrike">
                          <a:solidFill>
                            <a:srgbClr val="000000"/>
                          </a:solidFill>
                          <a:latin typeface="Calibri"/>
                        </a:rPr>
                        <a:t>15 б/»3»</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fdeada"/>
                    </a:solidFill>
                  </a:tcPr>
                </a:tc>
                <a:tc>
                  <a:txBody>
                    <a:bodyPr lIns="54360" rIns="54360" tIns="0" bIns="0"/>
                    <a:p>
                      <a:pPr marL="457200">
                        <a:lnSpc>
                          <a:spcPct val="115000"/>
                        </a:lnSpc>
                      </a:pPr>
                      <a:r>
                        <a:rPr b="0" lang="ru-RU" sz="1400" spc="-1" strike="noStrike">
                          <a:solidFill>
                            <a:srgbClr val="000000"/>
                          </a:solidFill>
                          <a:latin typeface="Calibri"/>
                        </a:rPr>
                        <a:t>6 б /«2»</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d7e4bd"/>
                    </a:solidFill>
                  </a:tcPr>
                </a:tc>
                <a:tc>
                  <a:txBody>
                    <a:bodyPr lIns="54360" rIns="54360" tIns="0" bIns="0"/>
                    <a:p>
                      <a:pPr marL="457200">
                        <a:lnSpc>
                          <a:spcPct val="115000"/>
                        </a:lnSpc>
                      </a:pPr>
                      <a:r>
                        <a:rPr b="0" lang="ru-RU" sz="1400" spc="-1" strike="noStrike">
                          <a:solidFill>
                            <a:srgbClr val="000000"/>
                          </a:solidFill>
                          <a:latin typeface="Calibri"/>
                        </a:rPr>
                        <a:t>13 б/«2»</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d7e4bd"/>
                    </a:solidFill>
                  </a:tcPr>
                </a:tc>
                <a:tc>
                  <a:txBody>
                    <a:bodyPr lIns="54360" rIns="54360" tIns="0" bIns="0"/>
                    <a:p>
                      <a:pPr marL="457200">
                        <a:lnSpc>
                          <a:spcPct val="115000"/>
                        </a:lnSpc>
                      </a:pPr>
                      <a:r>
                        <a:rPr b="0" lang="ru-RU" sz="1400" spc="-1" strike="noStrike">
                          <a:solidFill>
                            <a:srgbClr val="000000"/>
                          </a:solidFill>
                          <a:latin typeface="Calibri"/>
                        </a:rPr>
                        <a:t>10 б/ «2»</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d7e4bd"/>
                    </a:solidFill>
                  </a:tcPr>
                </a:tc>
              </a:tr>
              <a:tr h="682560">
                <a:tc>
                  <a:txBody>
                    <a:bodyPr lIns="54360" rIns="54360" tIns="0" bIns="0"/>
                    <a:p>
                      <a:pPr marL="457200">
                        <a:lnSpc>
                          <a:spcPct val="115000"/>
                        </a:lnSpc>
                      </a:pPr>
                      <a:r>
                        <a:rPr b="1" lang="ru-RU" sz="1400" spc="-1" strike="noStrike">
                          <a:solidFill>
                            <a:srgbClr val="ffffff"/>
                          </a:solidFill>
                          <a:latin typeface="Calibri"/>
                        </a:rPr>
                        <a:t>Симаков Данила</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lIns="54360" rIns="54360" tIns="0" bIns="0"/>
                    <a:p>
                      <a:pPr marL="457200">
                        <a:lnSpc>
                          <a:spcPct val="115000"/>
                        </a:lnSpc>
                      </a:pPr>
                      <a:r>
                        <a:rPr b="0" lang="ru-RU" sz="1400" spc="-1" strike="noStrike">
                          <a:solidFill>
                            <a:srgbClr val="000000"/>
                          </a:solidFill>
                          <a:latin typeface="Calibri"/>
                        </a:rPr>
                        <a:t>28 б/ «4»</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fdeada"/>
                    </a:solidFill>
                  </a:tcPr>
                </a:tc>
                <a:tc>
                  <a:txBody>
                    <a:bodyPr lIns="54360" rIns="54360" tIns="0" bIns="0"/>
                    <a:p>
                      <a:pPr marL="457200">
                        <a:lnSpc>
                          <a:spcPct val="115000"/>
                        </a:lnSpc>
                      </a:pPr>
                      <a:r>
                        <a:rPr b="0" lang="ru-RU" sz="1400" spc="-1" strike="noStrike">
                          <a:solidFill>
                            <a:srgbClr val="000000"/>
                          </a:solidFill>
                          <a:latin typeface="Calibri"/>
                        </a:rPr>
                        <a:t>«3»</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54360" rIns="54360" tIns="0" bIns="0"/>
                    <a:p>
                      <a:pPr marL="457200">
                        <a:lnSpc>
                          <a:spcPct val="115000"/>
                        </a:lnSpc>
                      </a:pPr>
                      <a:r>
                        <a:rPr b="0" lang="ru-RU" sz="1400" spc="-1" strike="noStrike">
                          <a:solidFill>
                            <a:srgbClr val="000000"/>
                          </a:solidFill>
                          <a:latin typeface="Calibri"/>
                        </a:rPr>
                        <a:t>24 б/«3»</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54360" rIns="54360" tIns="0" bIns="0"/>
                    <a:p>
                      <a:pPr marL="457200">
                        <a:lnSpc>
                          <a:spcPct val="115000"/>
                        </a:lnSpc>
                      </a:pPr>
                      <a:r>
                        <a:rPr b="0" lang="ru-RU" sz="1400" spc="-1" strike="noStrike">
                          <a:solidFill>
                            <a:srgbClr val="000000"/>
                          </a:solidFill>
                          <a:latin typeface="Calibri"/>
                        </a:rPr>
                        <a:t>22 б/ «3»</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683280">
                <a:tc>
                  <a:txBody>
                    <a:bodyPr lIns="54360" rIns="54360" tIns="0" bIns="0"/>
                    <a:p>
                      <a:pPr marL="457200">
                        <a:lnSpc>
                          <a:spcPct val="115000"/>
                        </a:lnSpc>
                      </a:pPr>
                      <a:r>
                        <a:rPr b="1" lang="ru-RU" sz="1400" spc="-1" strike="noStrike">
                          <a:solidFill>
                            <a:srgbClr val="ffffff"/>
                          </a:solidFill>
                          <a:latin typeface="Calibri"/>
                        </a:rPr>
                        <a:t>Серова Виктория</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lIns="54360" rIns="54360" tIns="0" bIns="0"/>
                    <a:p>
                      <a:pPr marL="457200">
                        <a:lnSpc>
                          <a:spcPct val="115000"/>
                        </a:lnSpc>
                      </a:pPr>
                      <a:r>
                        <a:rPr b="0" lang="ru-RU" sz="1400" spc="-1" strike="noStrike">
                          <a:solidFill>
                            <a:srgbClr val="000000"/>
                          </a:solidFill>
                          <a:latin typeface="Calibri"/>
                        </a:rPr>
                        <a:t>17 б/ «3»</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fdeada"/>
                    </a:solidFill>
                  </a:tcPr>
                </a:tc>
                <a:tc>
                  <a:txBody>
                    <a:bodyPr lIns="54360" rIns="54360" tIns="0" bIns="0"/>
                    <a:p>
                      <a:pPr marL="457200">
                        <a:lnSpc>
                          <a:spcPct val="115000"/>
                        </a:lnSpc>
                      </a:pPr>
                      <a:r>
                        <a:rPr b="0" lang="ru-RU" sz="1400" spc="-1" strike="noStrike">
                          <a:solidFill>
                            <a:srgbClr val="000000"/>
                          </a:solidFill>
                          <a:latin typeface="Calibri"/>
                        </a:rPr>
                        <a:t>11 б/«2»</a:t>
                      </a:r>
                      <a:endParaRPr b="0" lang="ru-RU" sz="1400" spc="-1" strike="noStrike">
                        <a:latin typeface="Arial"/>
                      </a:endParaRPr>
                    </a:p>
                    <a:p>
                      <a:pPr marL="457200">
                        <a:lnSpc>
                          <a:spcPct val="115000"/>
                        </a:lnSpc>
                      </a:pPr>
                      <a:r>
                        <a:rPr b="0" lang="ru-RU" sz="1400" spc="-1" strike="noStrike">
                          <a:solidFill>
                            <a:srgbClr val="000000"/>
                          </a:solidFill>
                          <a:latin typeface="Calibri"/>
                        </a:rPr>
                        <a:t>15 б/»4»</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d7e4bd"/>
                    </a:solidFill>
                  </a:tcPr>
                </a:tc>
                <a:tc>
                  <a:txBody>
                    <a:bodyPr lIns="54360" rIns="54360" tIns="0" bIns="0"/>
                    <a:p>
                      <a:pPr marL="457200">
                        <a:lnSpc>
                          <a:spcPct val="115000"/>
                        </a:lnSpc>
                      </a:pPr>
                      <a:r>
                        <a:rPr b="0" lang="ru-RU" sz="1400" spc="-1" strike="noStrike">
                          <a:solidFill>
                            <a:srgbClr val="000000"/>
                          </a:solidFill>
                          <a:latin typeface="Calibri"/>
                        </a:rPr>
                        <a:t>14 б/«2»</a:t>
                      </a:r>
                      <a:endParaRPr b="0" lang="ru-RU" sz="1400" spc="-1" strike="noStrike">
                        <a:latin typeface="Arial"/>
                      </a:endParaRPr>
                    </a:p>
                    <a:p>
                      <a:pPr marL="457200">
                        <a:lnSpc>
                          <a:spcPct val="115000"/>
                        </a:lnSpc>
                      </a:pPr>
                      <a:r>
                        <a:rPr b="0" lang="ru-RU" sz="1400" spc="-1" strike="noStrike">
                          <a:solidFill>
                            <a:srgbClr val="000000"/>
                          </a:solidFill>
                          <a:latin typeface="Calibri"/>
                        </a:rPr>
                        <a:t>20 б/ «3»</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d7e4bd"/>
                    </a:solidFill>
                  </a:tcPr>
                </a:tc>
                <a:tc>
                  <a:txBody>
                    <a:bodyPr lIns="54360" rIns="54360" tIns="0" bIns="0"/>
                    <a:p>
                      <a:pPr marL="457200">
                        <a:lnSpc>
                          <a:spcPct val="115000"/>
                        </a:lnSpc>
                      </a:pPr>
                      <a:r>
                        <a:rPr b="0" lang="ru-RU" sz="1400" spc="-1" strike="noStrike">
                          <a:solidFill>
                            <a:srgbClr val="000000"/>
                          </a:solidFill>
                          <a:latin typeface="Calibri"/>
                        </a:rPr>
                        <a:t>15 б/ «3»</a:t>
                      </a:r>
                      <a:endParaRPr b="0" lang="ru-RU" sz="1400" spc="-1" strike="noStrike">
                        <a:latin typeface="Arial"/>
                      </a:endParaRPr>
                    </a:p>
                  </a:txBody>
                  <a:tcPr marL="54360" marR="5436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Tree>
  </p:cSld>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2" name="TextShape 1"/>
          <p:cNvSpPr txBox="1"/>
          <p:nvPr/>
        </p:nvSpPr>
        <p:spPr>
          <a:xfrm>
            <a:off x="467640" y="332640"/>
            <a:ext cx="8229240" cy="1142640"/>
          </a:xfrm>
          <a:prstGeom prst="rect">
            <a:avLst/>
          </a:prstGeom>
          <a:noFill/>
          <a:ln>
            <a:noFill/>
          </a:ln>
        </p:spPr>
        <p:txBody>
          <a:bodyPr anchor="ctr">
            <a:normAutofit/>
          </a:bodyPr>
          <a:p>
            <a:pPr algn="ctr">
              <a:lnSpc>
                <a:spcPct val="100000"/>
              </a:lnSpc>
            </a:pPr>
            <a:r>
              <a:rPr b="0" lang="ru-RU" sz="4400" spc="-1" strike="noStrike">
                <a:solidFill>
                  <a:srgbClr val="002060"/>
                </a:solidFill>
                <a:latin typeface="Calibri"/>
              </a:rPr>
              <a:t>Участие в предметных олимпиадах</a:t>
            </a:r>
            <a:endParaRPr b="0" lang="ru-RU" sz="4400" spc="-1" strike="noStrike">
              <a:solidFill>
                <a:srgbClr val="000000"/>
              </a:solidFill>
              <a:latin typeface="Calibri"/>
            </a:endParaRPr>
          </a:p>
        </p:txBody>
      </p:sp>
      <p:graphicFrame>
        <p:nvGraphicFramePr>
          <p:cNvPr id="273" name="Table 2"/>
          <p:cNvGraphicFramePr/>
          <p:nvPr/>
        </p:nvGraphicFramePr>
        <p:xfrm>
          <a:off x="467640" y="1772640"/>
          <a:ext cx="8229240" cy="6336360"/>
        </p:xfrm>
        <a:graphic>
          <a:graphicData uri="http://schemas.openxmlformats.org/drawingml/2006/table">
            <a:tbl>
              <a:tblPr/>
              <a:tblGrid>
                <a:gridCol w="367560"/>
                <a:gridCol w="1592640"/>
                <a:gridCol w="1383480"/>
                <a:gridCol w="1604880"/>
                <a:gridCol w="1640160"/>
                <a:gridCol w="1640520"/>
              </a:tblGrid>
              <a:tr h="1652040">
                <a:tc>
                  <a:txBody>
                    <a:bodyPr lIns="68400" rIns="68400" tIns="0" bIns="0" anchor="ctr"/>
                    <a:p>
                      <a:pPr algn="ctr">
                        <a:lnSpc>
                          <a:spcPct val="107000"/>
                        </a:lnSpc>
                      </a:pPr>
                      <a:r>
                        <a:rPr b="1" lang="ru-RU" sz="1600" spc="-1" strike="noStrike">
                          <a:solidFill>
                            <a:srgbClr val="ffffff"/>
                          </a:solidFill>
                          <a:latin typeface="Calibri"/>
                        </a:rPr>
                        <a:t>№ </a:t>
                      </a:r>
                      <a:r>
                        <a:rPr b="1" lang="ru-RU" sz="1600" spc="-1" strike="noStrike">
                          <a:solidFill>
                            <a:srgbClr val="ffffff"/>
                          </a:solidFill>
                          <a:latin typeface="Calibri"/>
                        </a:rPr>
                        <a:t>п/п</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lIns="68400" rIns="68400" tIns="0" bIns="0" anchor="ctr"/>
                    <a:p>
                      <a:pPr algn="ctr">
                        <a:lnSpc>
                          <a:spcPct val="107000"/>
                        </a:lnSpc>
                      </a:pPr>
                      <a:r>
                        <a:rPr b="1" lang="ru-RU" sz="1600" spc="-1" strike="noStrike">
                          <a:solidFill>
                            <a:srgbClr val="ffffff"/>
                          </a:solidFill>
                          <a:latin typeface="Calibri"/>
                        </a:rPr>
                        <a:t>Предмет</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lIns="68400" rIns="68400" tIns="0" bIns="0" anchor="ctr"/>
                    <a:p>
                      <a:pPr algn="ctr">
                        <a:lnSpc>
                          <a:spcPct val="107000"/>
                        </a:lnSpc>
                      </a:pPr>
                      <a:r>
                        <a:rPr b="1" lang="ru-RU" sz="1600" spc="-1" strike="noStrike">
                          <a:solidFill>
                            <a:srgbClr val="ffffff"/>
                          </a:solidFill>
                          <a:latin typeface="Calibri"/>
                        </a:rPr>
                        <a:t>Кол-во участников школьной Олимпиады (чел.) 2016</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lIns="68400" rIns="68400" tIns="0" bIns="0" anchor="ctr"/>
                    <a:p>
                      <a:pPr>
                        <a:lnSpc>
                          <a:spcPct val="100000"/>
                        </a:lnSpc>
                      </a:pPr>
                      <a:r>
                        <a:rPr b="1" lang="ru-RU" sz="1800" spc="-1" strike="noStrike">
                          <a:solidFill>
                            <a:srgbClr val="ffffff"/>
                          </a:solidFill>
                          <a:latin typeface="Calibri"/>
                        </a:rPr>
                        <a:t>Количество участников муниципальной олимпиады 2016</a:t>
                      </a:r>
                      <a:endParaRPr b="0" lang="ru-RU" sz="1800" spc="-1" strike="noStrike">
                        <a:latin typeface="Arial"/>
                      </a:endParaRPr>
                    </a:p>
                  </a:txBody>
                  <a:tcPr marL="68400" marR="6840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lIns="68400" rIns="68400" tIns="0" bIns="0" anchor="ctr"/>
                    <a:p>
                      <a:pPr algn="ctr">
                        <a:lnSpc>
                          <a:spcPct val="107000"/>
                        </a:lnSpc>
                      </a:pPr>
                      <a:r>
                        <a:rPr b="1" lang="ru-RU" sz="1600" spc="-1" strike="noStrike">
                          <a:solidFill>
                            <a:srgbClr val="ffffff"/>
                          </a:solidFill>
                          <a:latin typeface="Calibri"/>
                        </a:rPr>
                        <a:t>Кол-во участников школьной Олимпиады (чел.) 2017</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lIns="68400" rIns="68400" tIns="0" bIns="0" anchor="ctr"/>
                    <a:p>
                      <a:pPr>
                        <a:lnSpc>
                          <a:spcPct val="100000"/>
                        </a:lnSpc>
                      </a:pPr>
                      <a:r>
                        <a:rPr b="1" lang="ru-RU" sz="1800" spc="-1" strike="noStrike">
                          <a:solidFill>
                            <a:srgbClr val="ffffff"/>
                          </a:solidFill>
                          <a:latin typeface="Calibri"/>
                        </a:rPr>
                        <a:t>Количество участников муниципальной олимпиады 2017</a:t>
                      </a:r>
                      <a:endParaRPr b="0" lang="ru-RU" sz="1800" spc="-1" strike="noStrike">
                        <a:latin typeface="Arial"/>
                      </a:endParaRPr>
                    </a:p>
                  </a:txBody>
                  <a:tcPr marL="68400" marR="6840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43440">
                <a:tc>
                  <a:txBody>
                    <a:bodyPr lIns="68400" rIns="68400" tIns="0" bIns="0" anchor="b"/>
                    <a:p>
                      <a:pPr algn="r">
                        <a:lnSpc>
                          <a:spcPct val="107000"/>
                        </a:lnSpc>
                      </a:pPr>
                      <a:r>
                        <a:rPr b="1" lang="ru-RU" sz="1600" spc="-1" strike="noStrike">
                          <a:solidFill>
                            <a:srgbClr val="ffffff"/>
                          </a:solidFill>
                          <a:latin typeface="Calibri"/>
                        </a:rPr>
                        <a:t>1</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lIns="68400" rIns="68400" tIns="0" bIns="0" anchor="b"/>
                    <a:p>
                      <a:pPr>
                        <a:lnSpc>
                          <a:spcPct val="107000"/>
                        </a:lnSpc>
                      </a:pPr>
                      <a:r>
                        <a:rPr b="0" lang="ru-RU" sz="1600" spc="-1" strike="noStrike">
                          <a:solidFill>
                            <a:srgbClr val="000000"/>
                          </a:solidFill>
                          <a:latin typeface="Calibri"/>
                        </a:rPr>
                        <a:t>Русский язык</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nchor="b"/>
                    <a:p>
                      <a:pPr algn="ctr">
                        <a:lnSpc>
                          <a:spcPct val="100000"/>
                        </a:lnSpc>
                      </a:pPr>
                      <a:r>
                        <a:rPr b="0" lang="ru-RU" sz="1800" spc="-1" strike="noStrike">
                          <a:solidFill>
                            <a:srgbClr val="000000"/>
                          </a:solidFill>
                          <a:latin typeface="Calibri"/>
                        </a:rPr>
                        <a:t>16</a:t>
                      </a:r>
                      <a:endParaRPr b="0" lang="ru-RU" sz="18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nchor="b"/>
                    <a:p>
                      <a:pPr algn="ctr">
                        <a:lnSpc>
                          <a:spcPct val="107000"/>
                        </a:lnSpc>
                      </a:pPr>
                      <a:r>
                        <a:rPr b="0" lang="ru-RU" sz="1600" spc="-1" strike="noStrike">
                          <a:solidFill>
                            <a:srgbClr val="000000"/>
                          </a:solidFill>
                          <a:latin typeface="Calibri"/>
                        </a:rPr>
                        <a:t>23</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nchor="b"/>
                    <a:p>
                      <a:pPr algn="ctr">
                        <a:lnSpc>
                          <a:spcPct val="100000"/>
                        </a:lnSpc>
                      </a:pPr>
                      <a:r>
                        <a:rPr b="0" lang="ru-RU" sz="1800" spc="-1" strike="noStrike">
                          <a:solidFill>
                            <a:srgbClr val="000000"/>
                          </a:solidFill>
                          <a:latin typeface="Calibri"/>
                        </a:rPr>
                        <a:t>2</a:t>
                      </a:r>
                      <a:endParaRPr b="0" lang="ru-RU" sz="18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43440">
                <a:tc>
                  <a:txBody>
                    <a:bodyPr lIns="68400" rIns="68400" tIns="0" bIns="0" anchor="b"/>
                    <a:p>
                      <a:pPr algn="r">
                        <a:lnSpc>
                          <a:spcPct val="107000"/>
                        </a:lnSpc>
                      </a:pPr>
                      <a:r>
                        <a:rPr b="1" lang="ru-RU" sz="1600" spc="-1" strike="noStrike">
                          <a:solidFill>
                            <a:srgbClr val="ffffff"/>
                          </a:solidFill>
                          <a:latin typeface="Calibri"/>
                        </a:rPr>
                        <a:t>2</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lIns="68400" rIns="68400" tIns="0" bIns="0" anchor="b"/>
                    <a:p>
                      <a:pPr>
                        <a:lnSpc>
                          <a:spcPct val="107000"/>
                        </a:lnSpc>
                      </a:pPr>
                      <a:r>
                        <a:rPr b="0" lang="ru-RU" sz="1600" spc="-1" strike="noStrike">
                          <a:solidFill>
                            <a:srgbClr val="000000"/>
                          </a:solidFill>
                          <a:latin typeface="Calibri"/>
                        </a:rPr>
                        <a:t>Литература</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nchor="b"/>
                    <a:p>
                      <a:pPr algn="ctr">
                        <a:lnSpc>
                          <a:spcPct val="100000"/>
                        </a:lnSpc>
                      </a:pPr>
                      <a:r>
                        <a:rPr b="0" lang="ru-RU" sz="1800" spc="-1" strike="noStrike">
                          <a:solidFill>
                            <a:srgbClr val="000000"/>
                          </a:solidFill>
                          <a:latin typeface="Calibri"/>
                        </a:rPr>
                        <a:t>16</a:t>
                      </a:r>
                      <a:endParaRPr b="0" lang="ru-RU" sz="18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nchor="b"/>
                    <a:p>
                      <a:pPr algn="ctr">
                        <a:lnSpc>
                          <a:spcPct val="107000"/>
                        </a:lnSpc>
                      </a:pPr>
                      <a:r>
                        <a:rPr b="0" lang="ru-RU" sz="1600" spc="-1" strike="noStrike">
                          <a:solidFill>
                            <a:srgbClr val="000000"/>
                          </a:solidFill>
                          <a:latin typeface="Calibri"/>
                        </a:rPr>
                        <a:t>15</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43440">
                <a:tc>
                  <a:txBody>
                    <a:bodyPr lIns="68400" rIns="68400" tIns="0" bIns="0" anchor="b"/>
                    <a:p>
                      <a:pPr algn="r">
                        <a:lnSpc>
                          <a:spcPct val="107000"/>
                        </a:lnSpc>
                      </a:pPr>
                      <a:r>
                        <a:rPr b="1" lang="ru-RU" sz="1600" spc="-1" strike="noStrike">
                          <a:solidFill>
                            <a:srgbClr val="ffffff"/>
                          </a:solidFill>
                          <a:latin typeface="Calibri"/>
                        </a:rPr>
                        <a:t>3</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lIns="68400" rIns="68400" tIns="0" bIns="0" anchor="b"/>
                    <a:p>
                      <a:pPr>
                        <a:lnSpc>
                          <a:spcPct val="107000"/>
                        </a:lnSpc>
                      </a:pPr>
                      <a:r>
                        <a:rPr b="0" lang="ru-RU" sz="1600" spc="-1" strike="noStrike">
                          <a:solidFill>
                            <a:srgbClr val="000000"/>
                          </a:solidFill>
                          <a:latin typeface="Calibri"/>
                        </a:rPr>
                        <a:t>Математика</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nchor="b"/>
                    <a:p>
                      <a:pPr algn="ctr">
                        <a:lnSpc>
                          <a:spcPct val="100000"/>
                        </a:lnSpc>
                      </a:pPr>
                      <a:r>
                        <a:rPr b="0" lang="ru-RU" sz="1800" spc="-1" strike="noStrike">
                          <a:solidFill>
                            <a:srgbClr val="000000"/>
                          </a:solidFill>
                          <a:latin typeface="Calibri"/>
                        </a:rPr>
                        <a:t>16</a:t>
                      </a:r>
                      <a:endParaRPr b="0" lang="ru-RU" sz="18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nchor="b"/>
                    <a:p>
                      <a:pPr algn="ctr">
                        <a:lnSpc>
                          <a:spcPct val="107000"/>
                        </a:lnSpc>
                      </a:pPr>
                      <a:r>
                        <a:rPr b="0" lang="ru-RU" sz="1600" spc="-1" strike="noStrike">
                          <a:solidFill>
                            <a:srgbClr val="000000"/>
                          </a:solidFill>
                          <a:latin typeface="Calibri"/>
                        </a:rPr>
                        <a:t>23</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nchor="b"/>
                    <a:p>
                      <a:pPr algn="ctr">
                        <a:lnSpc>
                          <a:spcPct val="100000"/>
                        </a:lnSpc>
                      </a:pPr>
                      <a:r>
                        <a:rPr b="0" lang="ru-RU" sz="1800" spc="-1" strike="noStrike">
                          <a:solidFill>
                            <a:srgbClr val="000000"/>
                          </a:solidFill>
                          <a:latin typeface="Calibri"/>
                        </a:rPr>
                        <a:t>2</a:t>
                      </a:r>
                      <a:endParaRPr b="0" lang="ru-RU" sz="18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416880">
                <a:tc>
                  <a:txBody>
                    <a:bodyPr lIns="68400" rIns="68400" tIns="0" bIns="0" anchor="b"/>
                    <a:p>
                      <a:pPr algn="r">
                        <a:lnSpc>
                          <a:spcPct val="107000"/>
                        </a:lnSpc>
                      </a:pPr>
                      <a:r>
                        <a:rPr b="1" lang="ru-RU" sz="1600" spc="-1" strike="noStrike">
                          <a:solidFill>
                            <a:srgbClr val="ffffff"/>
                          </a:solidFill>
                          <a:latin typeface="Calibri"/>
                        </a:rPr>
                        <a:t>4</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lIns="68400" rIns="68400" tIns="0" bIns="0" anchor="b"/>
                    <a:p>
                      <a:pPr>
                        <a:lnSpc>
                          <a:spcPct val="107000"/>
                        </a:lnSpc>
                      </a:pPr>
                      <a:r>
                        <a:rPr b="0" lang="ru-RU" sz="1600" spc="-1" strike="noStrike">
                          <a:solidFill>
                            <a:srgbClr val="000000"/>
                          </a:solidFill>
                          <a:latin typeface="Calibri"/>
                        </a:rPr>
                        <a:t>Информатика и ИКТ</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nchor="b"/>
                    <a:p>
                      <a:pPr algn="ctr">
                        <a:lnSpc>
                          <a:spcPct val="100000"/>
                        </a:lnSpc>
                      </a:pPr>
                      <a:r>
                        <a:rPr b="0" lang="ru-RU" sz="1800" spc="-1" strike="noStrike">
                          <a:solidFill>
                            <a:srgbClr val="000000"/>
                          </a:solidFill>
                          <a:latin typeface="Calibri"/>
                        </a:rPr>
                        <a:t>5</a:t>
                      </a:r>
                      <a:endParaRPr b="0" lang="ru-RU" sz="18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nchor="b"/>
                    <a:p>
                      <a:pPr algn="ctr">
                        <a:lnSpc>
                          <a:spcPct val="107000"/>
                        </a:lnSpc>
                      </a:pPr>
                      <a:r>
                        <a:rPr b="0" lang="ru-RU" sz="1600" spc="-1" strike="noStrike">
                          <a:solidFill>
                            <a:srgbClr val="000000"/>
                          </a:solidFill>
                          <a:latin typeface="Calibri"/>
                        </a:rPr>
                        <a:t>5</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43440">
                <a:tc>
                  <a:txBody>
                    <a:bodyPr lIns="68400" rIns="68400" tIns="0" bIns="0" anchor="b"/>
                    <a:p>
                      <a:pPr algn="r">
                        <a:lnSpc>
                          <a:spcPct val="107000"/>
                        </a:lnSpc>
                      </a:pPr>
                      <a:r>
                        <a:rPr b="1" lang="ru-RU" sz="1600" spc="-1" strike="noStrike">
                          <a:solidFill>
                            <a:srgbClr val="ffffff"/>
                          </a:solidFill>
                          <a:latin typeface="Calibri"/>
                        </a:rPr>
                        <a:t>5</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lIns="68400" rIns="68400" tIns="0" bIns="0" anchor="b"/>
                    <a:p>
                      <a:pPr>
                        <a:lnSpc>
                          <a:spcPct val="107000"/>
                        </a:lnSpc>
                      </a:pPr>
                      <a:r>
                        <a:rPr b="0" lang="ru-RU" sz="1600" spc="-1" strike="noStrike">
                          <a:solidFill>
                            <a:srgbClr val="000000"/>
                          </a:solidFill>
                          <a:latin typeface="Calibri"/>
                        </a:rPr>
                        <a:t>Физика</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nchor="b"/>
                    <a:p>
                      <a:pPr algn="ctr">
                        <a:lnSpc>
                          <a:spcPct val="100000"/>
                        </a:lnSpc>
                      </a:pPr>
                      <a:r>
                        <a:rPr b="0" lang="ru-RU" sz="1800" spc="-1" strike="noStrike">
                          <a:solidFill>
                            <a:srgbClr val="000000"/>
                          </a:solidFill>
                          <a:latin typeface="Calibri"/>
                        </a:rPr>
                        <a:t>12</a:t>
                      </a:r>
                      <a:endParaRPr b="0" lang="ru-RU" sz="18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nchor="b"/>
                    <a:p>
                      <a:pPr algn="ctr">
                        <a:lnSpc>
                          <a:spcPct val="100000"/>
                        </a:lnSpc>
                      </a:pPr>
                      <a:r>
                        <a:rPr b="0" lang="ru-RU" sz="1800" spc="-1" strike="noStrike">
                          <a:solidFill>
                            <a:srgbClr val="000000"/>
                          </a:solidFill>
                          <a:latin typeface="Calibri"/>
                        </a:rPr>
                        <a:t>1</a:t>
                      </a:r>
                      <a:endParaRPr b="0" lang="ru-RU" sz="18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nchor="b"/>
                    <a:p>
                      <a:pPr algn="ctr">
                        <a:lnSpc>
                          <a:spcPct val="107000"/>
                        </a:lnSpc>
                      </a:pPr>
                      <a:r>
                        <a:rPr b="0" lang="ru-RU" sz="1600" spc="-1" strike="noStrike">
                          <a:solidFill>
                            <a:srgbClr val="000000"/>
                          </a:solidFill>
                          <a:latin typeface="Calibri"/>
                        </a:rPr>
                        <a:t>6</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nchor="b"/>
                    <a:p>
                      <a:pPr algn="ctr">
                        <a:lnSpc>
                          <a:spcPct val="100000"/>
                        </a:lnSpc>
                      </a:pPr>
                      <a:r>
                        <a:rPr b="0" lang="ru-RU" sz="1800" spc="-1" strike="noStrike">
                          <a:solidFill>
                            <a:srgbClr val="000000"/>
                          </a:solidFill>
                          <a:latin typeface="Calibri"/>
                        </a:rPr>
                        <a:t>1</a:t>
                      </a:r>
                      <a:endParaRPr b="0" lang="ru-RU" sz="18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43440">
                <a:tc>
                  <a:txBody>
                    <a:bodyPr lIns="68400" rIns="68400" tIns="0" bIns="0" anchor="b"/>
                    <a:p>
                      <a:pPr algn="r">
                        <a:lnSpc>
                          <a:spcPct val="107000"/>
                        </a:lnSpc>
                      </a:pPr>
                      <a:r>
                        <a:rPr b="1" lang="ru-RU" sz="1600" spc="-1" strike="noStrike">
                          <a:solidFill>
                            <a:srgbClr val="ffffff"/>
                          </a:solidFill>
                          <a:latin typeface="Calibri"/>
                        </a:rPr>
                        <a:t>6</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lIns="68400" rIns="68400" tIns="0" bIns="0" anchor="b"/>
                    <a:p>
                      <a:pPr>
                        <a:lnSpc>
                          <a:spcPct val="107000"/>
                        </a:lnSpc>
                      </a:pPr>
                      <a:r>
                        <a:rPr b="0" lang="ru-RU" sz="1600" spc="-1" strike="noStrike">
                          <a:solidFill>
                            <a:srgbClr val="000000"/>
                          </a:solidFill>
                          <a:latin typeface="Calibri"/>
                        </a:rPr>
                        <a:t>Химия</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nchor="b"/>
                    <a:p>
                      <a:pPr algn="ctr">
                        <a:lnSpc>
                          <a:spcPct val="100000"/>
                        </a:lnSpc>
                      </a:pPr>
                      <a:r>
                        <a:rPr b="0" lang="ru-RU" sz="1800" spc="-1" strike="noStrike">
                          <a:solidFill>
                            <a:srgbClr val="000000"/>
                          </a:solidFill>
                          <a:latin typeface="Calibri"/>
                        </a:rPr>
                        <a:t>16</a:t>
                      </a:r>
                      <a:endParaRPr b="0" lang="ru-RU" sz="18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nchor="b"/>
                    <a:p>
                      <a:pPr algn="ctr">
                        <a:lnSpc>
                          <a:spcPct val="107000"/>
                        </a:lnSpc>
                      </a:pPr>
                      <a:r>
                        <a:rPr b="0" lang="ru-RU" sz="1600" spc="-1" strike="noStrike">
                          <a:solidFill>
                            <a:srgbClr val="000000"/>
                          </a:solidFill>
                          <a:latin typeface="Calibri"/>
                        </a:rPr>
                        <a:t>6</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43440">
                <a:tc>
                  <a:txBody>
                    <a:bodyPr lIns="68400" rIns="68400" tIns="0" bIns="0" anchor="b"/>
                    <a:p>
                      <a:pPr algn="r">
                        <a:lnSpc>
                          <a:spcPct val="107000"/>
                        </a:lnSpc>
                      </a:pPr>
                      <a:r>
                        <a:rPr b="1" lang="ru-RU" sz="1600" spc="-1" strike="noStrike">
                          <a:solidFill>
                            <a:srgbClr val="ffffff"/>
                          </a:solidFill>
                          <a:latin typeface="Calibri"/>
                        </a:rPr>
                        <a:t>7</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lIns="68400" rIns="68400" tIns="0" bIns="0" anchor="b"/>
                    <a:p>
                      <a:pPr>
                        <a:lnSpc>
                          <a:spcPct val="107000"/>
                        </a:lnSpc>
                      </a:pPr>
                      <a:r>
                        <a:rPr b="0" lang="ru-RU" sz="1600" spc="-1" strike="noStrike">
                          <a:solidFill>
                            <a:srgbClr val="000000"/>
                          </a:solidFill>
                          <a:latin typeface="Calibri"/>
                        </a:rPr>
                        <a:t>Биология</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nchor="b"/>
                    <a:p>
                      <a:pPr algn="ctr">
                        <a:lnSpc>
                          <a:spcPct val="100000"/>
                        </a:lnSpc>
                      </a:pPr>
                      <a:r>
                        <a:rPr b="0" lang="ru-RU" sz="1800" spc="-1" strike="noStrike">
                          <a:solidFill>
                            <a:srgbClr val="000000"/>
                          </a:solidFill>
                          <a:latin typeface="Calibri"/>
                        </a:rPr>
                        <a:t>14</a:t>
                      </a:r>
                      <a:endParaRPr b="0" lang="ru-RU" sz="18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nchor="b"/>
                    <a:p>
                      <a:pPr algn="ctr">
                        <a:lnSpc>
                          <a:spcPct val="107000"/>
                        </a:lnSpc>
                      </a:pPr>
                      <a:r>
                        <a:rPr b="0" lang="ru-RU" sz="1600" spc="-1" strike="noStrike">
                          <a:solidFill>
                            <a:srgbClr val="000000"/>
                          </a:solidFill>
                          <a:latin typeface="Calibri"/>
                        </a:rPr>
                        <a:t>8</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43440">
                <a:tc>
                  <a:txBody>
                    <a:bodyPr lIns="68400" rIns="68400" tIns="0" bIns="0" anchor="b"/>
                    <a:p>
                      <a:pPr algn="r">
                        <a:lnSpc>
                          <a:spcPct val="107000"/>
                        </a:lnSpc>
                      </a:pPr>
                      <a:r>
                        <a:rPr b="1" lang="ru-RU" sz="1600" spc="-1" strike="noStrike">
                          <a:solidFill>
                            <a:srgbClr val="ffffff"/>
                          </a:solidFill>
                          <a:latin typeface="Calibri"/>
                        </a:rPr>
                        <a:t>8</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lIns="68400" rIns="68400" tIns="0" bIns="0" anchor="b"/>
                    <a:p>
                      <a:pPr>
                        <a:lnSpc>
                          <a:spcPct val="107000"/>
                        </a:lnSpc>
                      </a:pPr>
                      <a:r>
                        <a:rPr b="0" lang="ru-RU" sz="1600" spc="-1" strike="noStrike">
                          <a:solidFill>
                            <a:srgbClr val="000000"/>
                          </a:solidFill>
                          <a:latin typeface="Calibri"/>
                        </a:rPr>
                        <a:t>География</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nchor="b"/>
                    <a:p>
                      <a:pPr algn="ctr">
                        <a:lnSpc>
                          <a:spcPct val="100000"/>
                        </a:lnSpc>
                      </a:pPr>
                      <a:r>
                        <a:rPr b="0" lang="ru-RU" sz="1800" spc="-1" strike="noStrike">
                          <a:solidFill>
                            <a:srgbClr val="000000"/>
                          </a:solidFill>
                          <a:latin typeface="Calibri"/>
                        </a:rPr>
                        <a:t>14</a:t>
                      </a:r>
                      <a:endParaRPr b="0" lang="ru-RU" sz="18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nchor="b"/>
                    <a:p>
                      <a:pPr algn="ctr">
                        <a:lnSpc>
                          <a:spcPct val="100000"/>
                        </a:lnSpc>
                      </a:pPr>
                      <a:r>
                        <a:rPr b="0" lang="ru-RU" sz="1800" spc="-1" strike="noStrike">
                          <a:solidFill>
                            <a:srgbClr val="000000"/>
                          </a:solidFill>
                          <a:latin typeface="Calibri"/>
                        </a:rPr>
                        <a:t>2</a:t>
                      </a:r>
                      <a:endParaRPr b="0" lang="ru-RU" sz="18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nchor="b"/>
                    <a:p>
                      <a:pPr algn="ctr">
                        <a:lnSpc>
                          <a:spcPct val="107000"/>
                        </a:lnSpc>
                      </a:pPr>
                      <a:r>
                        <a:rPr b="0" lang="ru-RU" sz="1600" spc="-1" strike="noStrike">
                          <a:solidFill>
                            <a:srgbClr val="000000"/>
                          </a:solidFill>
                          <a:latin typeface="Calibri"/>
                        </a:rPr>
                        <a:t>10</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nchor="b"/>
                    <a:p>
                      <a:pPr algn="ctr">
                        <a:lnSpc>
                          <a:spcPct val="100000"/>
                        </a:lnSpc>
                      </a:pPr>
                      <a:r>
                        <a:rPr b="0" lang="ru-RU" sz="1800" spc="-1" strike="noStrike">
                          <a:solidFill>
                            <a:srgbClr val="000000"/>
                          </a:solidFill>
                          <a:latin typeface="Calibri"/>
                        </a:rPr>
                        <a:t>2</a:t>
                      </a:r>
                      <a:endParaRPr b="0" lang="ru-RU" sz="18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43440">
                <a:tc>
                  <a:txBody>
                    <a:bodyPr lIns="68400" rIns="68400" tIns="0" bIns="0" anchor="b"/>
                    <a:p>
                      <a:pPr algn="r">
                        <a:lnSpc>
                          <a:spcPct val="107000"/>
                        </a:lnSpc>
                      </a:pPr>
                      <a:r>
                        <a:rPr b="1" lang="ru-RU" sz="1600" spc="-1" strike="noStrike">
                          <a:solidFill>
                            <a:srgbClr val="ffffff"/>
                          </a:solidFill>
                          <a:latin typeface="Calibri"/>
                        </a:rPr>
                        <a:t>9</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lIns="68400" rIns="68400" tIns="0" bIns="0" anchor="b"/>
                    <a:p>
                      <a:pPr>
                        <a:lnSpc>
                          <a:spcPct val="107000"/>
                        </a:lnSpc>
                      </a:pPr>
                      <a:r>
                        <a:rPr b="0" lang="ru-RU" sz="1600" spc="-1" strike="noStrike">
                          <a:solidFill>
                            <a:srgbClr val="000000"/>
                          </a:solidFill>
                          <a:latin typeface="Calibri"/>
                        </a:rPr>
                        <a:t>История</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nchor="b"/>
                    <a:p>
                      <a:pPr algn="ctr">
                        <a:lnSpc>
                          <a:spcPct val="100000"/>
                        </a:lnSpc>
                      </a:pPr>
                      <a:r>
                        <a:rPr b="0" lang="ru-RU" sz="1800" spc="-1" strike="noStrike">
                          <a:solidFill>
                            <a:srgbClr val="000000"/>
                          </a:solidFill>
                          <a:latin typeface="Calibri"/>
                        </a:rPr>
                        <a:t>14</a:t>
                      </a:r>
                      <a:endParaRPr b="0" lang="ru-RU" sz="18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nchor="b"/>
                    <a:p>
                      <a:pPr algn="ctr">
                        <a:lnSpc>
                          <a:spcPct val="107000"/>
                        </a:lnSpc>
                      </a:pPr>
                      <a:r>
                        <a:rPr b="0" lang="ru-RU" sz="1600" spc="-1" strike="noStrike">
                          <a:solidFill>
                            <a:srgbClr val="000000"/>
                          </a:solidFill>
                          <a:latin typeface="Calibri"/>
                        </a:rPr>
                        <a:t>6</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nchor="b"/>
                    <a:p>
                      <a:pPr algn="ctr">
                        <a:lnSpc>
                          <a:spcPct val="100000"/>
                        </a:lnSpc>
                      </a:pPr>
                      <a:r>
                        <a:rPr b="0" lang="ru-RU" sz="1800" spc="-1" strike="noStrike">
                          <a:solidFill>
                            <a:srgbClr val="000000"/>
                          </a:solidFill>
                          <a:latin typeface="Calibri"/>
                        </a:rPr>
                        <a:t>2</a:t>
                      </a:r>
                      <a:endParaRPr b="0" lang="ru-RU" sz="18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416880">
                <a:tc>
                  <a:txBody>
                    <a:bodyPr lIns="68400" rIns="68400" tIns="0" bIns="0" anchor="b"/>
                    <a:p>
                      <a:pPr algn="r">
                        <a:lnSpc>
                          <a:spcPct val="107000"/>
                        </a:lnSpc>
                      </a:pPr>
                      <a:r>
                        <a:rPr b="1" lang="ru-RU" sz="1600" spc="-1" strike="noStrike">
                          <a:solidFill>
                            <a:srgbClr val="ffffff"/>
                          </a:solidFill>
                          <a:latin typeface="Calibri"/>
                        </a:rPr>
                        <a:t>10</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lIns="68400" rIns="68400" tIns="0" bIns="0" anchor="b"/>
                    <a:p>
                      <a:pPr>
                        <a:lnSpc>
                          <a:spcPct val="107000"/>
                        </a:lnSpc>
                      </a:pPr>
                      <a:r>
                        <a:rPr b="0" lang="ru-RU" sz="1600" spc="-1" strike="noStrike">
                          <a:solidFill>
                            <a:srgbClr val="000000"/>
                          </a:solidFill>
                          <a:latin typeface="Calibri"/>
                        </a:rPr>
                        <a:t>Обществознание</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nchor="b"/>
                    <a:p>
                      <a:pPr algn="ctr">
                        <a:lnSpc>
                          <a:spcPct val="100000"/>
                        </a:lnSpc>
                      </a:pPr>
                      <a:r>
                        <a:rPr b="0" lang="ru-RU" sz="1800" spc="-1" strike="noStrike">
                          <a:solidFill>
                            <a:srgbClr val="000000"/>
                          </a:solidFill>
                          <a:latin typeface="Calibri"/>
                        </a:rPr>
                        <a:t>13</a:t>
                      </a:r>
                      <a:endParaRPr b="0" lang="ru-RU" sz="18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nchor="b"/>
                    <a:p>
                      <a:pPr algn="ctr">
                        <a:lnSpc>
                          <a:spcPct val="107000"/>
                        </a:lnSpc>
                      </a:pPr>
                      <a:r>
                        <a:rPr b="0" lang="ru-RU" sz="1600" spc="-1" strike="noStrike">
                          <a:solidFill>
                            <a:srgbClr val="000000"/>
                          </a:solidFill>
                          <a:latin typeface="Calibri"/>
                        </a:rPr>
                        <a:t>10</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416880">
                <a:tc>
                  <a:txBody>
                    <a:bodyPr lIns="68400" rIns="68400" tIns="0" bIns="0" anchor="b"/>
                    <a:p>
                      <a:pPr algn="r">
                        <a:lnSpc>
                          <a:spcPct val="107000"/>
                        </a:lnSpc>
                      </a:pPr>
                      <a:r>
                        <a:rPr b="1" lang="ru-RU" sz="1600" spc="-1" strike="noStrike">
                          <a:solidFill>
                            <a:srgbClr val="ffffff"/>
                          </a:solidFill>
                          <a:latin typeface="Calibri"/>
                          <a:ea typeface="Calibri"/>
                        </a:rPr>
                        <a:t>11</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lIns="68400" rIns="68400" tIns="0" bIns="0" anchor="b"/>
                    <a:p>
                      <a:pPr>
                        <a:lnSpc>
                          <a:spcPct val="107000"/>
                        </a:lnSpc>
                      </a:pPr>
                      <a:r>
                        <a:rPr b="0" lang="ru-RU" sz="1600" spc="-1" strike="noStrike">
                          <a:solidFill>
                            <a:srgbClr val="000000"/>
                          </a:solidFill>
                          <a:latin typeface="Calibri"/>
                        </a:rPr>
                        <a:t>Английский язык</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nchor="b"/>
                    <a:p>
                      <a:pPr algn="ctr">
                        <a:lnSpc>
                          <a:spcPct val="100000"/>
                        </a:lnSpc>
                      </a:pPr>
                      <a:r>
                        <a:rPr b="0" lang="ru-RU" sz="1800" spc="-1" strike="noStrike">
                          <a:solidFill>
                            <a:srgbClr val="000000"/>
                          </a:solidFill>
                          <a:latin typeface="Calibri"/>
                        </a:rPr>
                        <a:t>14</a:t>
                      </a:r>
                      <a:endParaRPr b="0" lang="ru-RU" sz="18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nchor="b"/>
                    <a:p>
                      <a:pPr algn="ctr">
                        <a:lnSpc>
                          <a:spcPct val="107000"/>
                        </a:lnSpc>
                      </a:pPr>
                      <a:r>
                        <a:rPr b="0" lang="ru-RU" sz="1600" spc="-1" strike="noStrike">
                          <a:solidFill>
                            <a:srgbClr val="000000"/>
                          </a:solidFill>
                          <a:latin typeface="Calibri"/>
                        </a:rPr>
                        <a:t>8</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43440">
                <a:tc>
                  <a:txBody>
                    <a:bodyPr lIns="68400" rIns="68400" tIns="0" bIns="0" anchor="b"/>
                    <a:p>
                      <a:pPr algn="r">
                        <a:lnSpc>
                          <a:spcPct val="107000"/>
                        </a:lnSpc>
                      </a:pPr>
                      <a:r>
                        <a:rPr b="1" lang="ru-RU" sz="1600" spc="-1" strike="noStrike">
                          <a:solidFill>
                            <a:srgbClr val="ffffff"/>
                          </a:solidFill>
                          <a:latin typeface="Calibri"/>
                        </a:rPr>
                        <a:t>12</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lIns="68400" rIns="68400" tIns="0" bIns="0" anchor="b"/>
                    <a:p>
                      <a:pPr>
                        <a:lnSpc>
                          <a:spcPct val="107000"/>
                        </a:lnSpc>
                      </a:pPr>
                      <a:r>
                        <a:rPr b="0" lang="ru-RU" sz="1600" spc="-1" strike="noStrike">
                          <a:solidFill>
                            <a:srgbClr val="000000"/>
                          </a:solidFill>
                          <a:latin typeface="Calibri"/>
                        </a:rPr>
                        <a:t>ОБЖ</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nchor="b"/>
                    <a:p>
                      <a:pPr algn="ctr">
                        <a:lnSpc>
                          <a:spcPct val="100000"/>
                        </a:lnSpc>
                      </a:pPr>
                      <a:r>
                        <a:rPr b="0" lang="ru-RU" sz="1800" spc="-1" strike="noStrike">
                          <a:solidFill>
                            <a:srgbClr val="000000"/>
                          </a:solidFill>
                          <a:latin typeface="Calibri"/>
                        </a:rPr>
                        <a:t>1</a:t>
                      </a:r>
                      <a:endParaRPr b="0" lang="ru-RU" sz="18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nchor="b"/>
                    <a:p>
                      <a:pPr algn="ctr">
                        <a:lnSpc>
                          <a:spcPct val="107000"/>
                        </a:lnSpc>
                      </a:pPr>
                      <a:r>
                        <a:rPr b="0" lang="ru-RU" sz="1600" spc="-1" strike="noStrike">
                          <a:solidFill>
                            <a:srgbClr val="000000"/>
                          </a:solidFill>
                          <a:latin typeface="Calibri"/>
                        </a:rPr>
                        <a:t>5</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42720">
                <a:tc>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nchor="b"/>
                    <a:p>
                      <a:pPr algn="ctr">
                        <a:lnSpc>
                          <a:spcPct val="100000"/>
                        </a:lnSpc>
                      </a:pPr>
                      <a:r>
                        <a:rPr b="0" lang="ru-RU" sz="1800" spc="-1" strike="noStrike">
                          <a:solidFill>
                            <a:srgbClr val="000000"/>
                          </a:solidFill>
                          <a:latin typeface="Calibri"/>
                        </a:rPr>
                        <a:t>151</a:t>
                      </a:r>
                      <a:endParaRPr b="0" lang="ru-RU" sz="18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nchor="b"/>
                    <a:p>
                      <a:pPr algn="ctr">
                        <a:lnSpc>
                          <a:spcPct val="107000"/>
                        </a:lnSpc>
                      </a:pPr>
                      <a:r>
                        <a:rPr b="0" lang="ru-RU" sz="1600" spc="-1" strike="noStrike">
                          <a:solidFill>
                            <a:srgbClr val="000000"/>
                          </a:solidFill>
                          <a:latin typeface="Calibri"/>
                        </a:rPr>
                        <a:t>125</a:t>
                      </a:r>
                      <a:endParaRPr b="0" lang="ru-RU" sz="16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Tree>
  </p:cSld>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4" name="TextShape 1"/>
          <p:cNvSpPr txBox="1"/>
          <p:nvPr/>
        </p:nvSpPr>
        <p:spPr>
          <a:xfrm>
            <a:off x="467640" y="332640"/>
            <a:ext cx="8229240" cy="1142640"/>
          </a:xfrm>
          <a:prstGeom prst="rect">
            <a:avLst/>
          </a:prstGeom>
          <a:noFill/>
          <a:ln>
            <a:noFill/>
          </a:ln>
        </p:spPr>
        <p:txBody>
          <a:bodyPr anchor="ctr">
            <a:normAutofit/>
          </a:bodyPr>
          <a:p>
            <a:pPr algn="ctr">
              <a:lnSpc>
                <a:spcPct val="100000"/>
              </a:lnSpc>
            </a:pPr>
            <a:r>
              <a:rPr b="0" lang="ru-RU" sz="4400" spc="-1" strike="noStrike">
                <a:solidFill>
                  <a:srgbClr val="002060"/>
                </a:solidFill>
                <a:latin typeface="Calibri"/>
              </a:rPr>
              <a:t>Основные направления воспитательной деятельности</a:t>
            </a:r>
            <a:endParaRPr b="0" lang="ru-RU" sz="4400" spc="-1" strike="noStrike">
              <a:solidFill>
                <a:srgbClr val="000000"/>
              </a:solidFill>
              <a:latin typeface="Calibri"/>
            </a:endParaRPr>
          </a:p>
        </p:txBody>
      </p:sp>
      <p:sp>
        <p:nvSpPr>
          <p:cNvPr id="275" name="TextShape 2"/>
          <p:cNvSpPr txBox="1"/>
          <p:nvPr/>
        </p:nvSpPr>
        <p:spPr>
          <a:xfrm>
            <a:off x="467640" y="1772640"/>
            <a:ext cx="8229240" cy="4525560"/>
          </a:xfrm>
          <a:prstGeom prst="rect">
            <a:avLst/>
          </a:prstGeom>
          <a:noFill/>
          <a:ln>
            <a:noFill/>
          </a:ln>
        </p:spPr>
        <p:txBody>
          <a:bodyPr>
            <a:normAutofit/>
          </a:bodyPr>
          <a:p>
            <a:pPr marL="343080" indent="-342720">
              <a:lnSpc>
                <a:spcPct val="100000"/>
              </a:lnSpc>
              <a:spcBef>
                <a:spcPts val="641"/>
              </a:spcBef>
              <a:buClr>
                <a:srgbClr val="002060"/>
              </a:buClr>
              <a:buFont typeface="Arial"/>
              <a:buChar char="•"/>
            </a:pPr>
            <a:r>
              <a:rPr b="0" lang="ru-RU" sz="3200" spc="-1" strike="noStrike">
                <a:solidFill>
                  <a:srgbClr val="002060"/>
                </a:solidFill>
                <a:latin typeface="Calibri"/>
              </a:rPr>
              <a:t>Семейные ценности (курс «Моя семья», совместные мероприятия, трудовой десант, родительский ликбез)</a:t>
            </a:r>
            <a:endParaRPr b="0" lang="ru-RU" sz="3200" spc="-1" strike="noStrike">
              <a:solidFill>
                <a:srgbClr val="002060"/>
              </a:solidFill>
              <a:latin typeface="Calibri"/>
            </a:endParaRPr>
          </a:p>
          <a:p>
            <a:pPr marL="343080" indent="-342720">
              <a:lnSpc>
                <a:spcPct val="100000"/>
              </a:lnSpc>
              <a:spcBef>
                <a:spcPts val="641"/>
              </a:spcBef>
              <a:buClr>
                <a:srgbClr val="002060"/>
              </a:buClr>
              <a:buFont typeface="Arial"/>
              <a:buChar char="•"/>
            </a:pPr>
            <a:r>
              <a:rPr b="0" lang="ru-RU" sz="3200" spc="-1" strike="noStrike">
                <a:solidFill>
                  <a:srgbClr val="002060"/>
                </a:solidFill>
                <a:latin typeface="Calibri"/>
              </a:rPr>
              <a:t>Безопасность (дорожная, пожарная, терроризм)</a:t>
            </a:r>
            <a:endParaRPr b="0" lang="ru-RU" sz="3200" spc="-1" strike="noStrike">
              <a:solidFill>
                <a:srgbClr val="002060"/>
              </a:solidFill>
              <a:latin typeface="Calibri"/>
            </a:endParaRPr>
          </a:p>
          <a:p>
            <a:pPr marL="343080" indent="-342720">
              <a:lnSpc>
                <a:spcPct val="100000"/>
              </a:lnSpc>
              <a:spcBef>
                <a:spcPts val="641"/>
              </a:spcBef>
              <a:buClr>
                <a:srgbClr val="002060"/>
              </a:buClr>
              <a:buFont typeface="Arial"/>
              <a:buChar char="•"/>
            </a:pPr>
            <a:r>
              <a:rPr b="0" lang="ru-RU" sz="3200" spc="-1" strike="noStrike">
                <a:solidFill>
                  <a:srgbClr val="002060"/>
                </a:solidFill>
                <a:latin typeface="Calibri"/>
              </a:rPr>
              <a:t>Здоровье – дни здоровья, поездки на каток и бассейн, пропаганда ЗОЖ, работа кабинета здоровья</a:t>
            </a:r>
            <a:endParaRPr b="0" lang="ru-RU" sz="3200" spc="-1" strike="noStrike">
              <a:solidFill>
                <a:srgbClr val="002060"/>
              </a:solidFill>
              <a:latin typeface="Calibri"/>
            </a:endParaRPr>
          </a:p>
          <a:p>
            <a:pPr marL="343080" indent="-342720">
              <a:lnSpc>
                <a:spcPct val="100000"/>
              </a:lnSpc>
              <a:spcBef>
                <a:spcPts val="641"/>
              </a:spcBef>
              <a:buClr>
                <a:srgbClr val="002060"/>
              </a:buClr>
              <a:buFont typeface="Arial"/>
              <a:buChar char="•"/>
            </a:pPr>
            <a:r>
              <a:rPr b="0" lang="ru-RU" sz="3200" spc="-1" strike="noStrike">
                <a:solidFill>
                  <a:srgbClr val="002060"/>
                </a:solidFill>
                <a:latin typeface="Calibri"/>
              </a:rPr>
              <a:t>Совместные праздники и дела с Домом ремёсел, клубом, библиотекой (День Победы, День Кирилла и Мефодия,  День посёлка, уборка поселка, высадка цветов, деревьев и т.д.) </a:t>
            </a:r>
            <a:endParaRPr b="0" lang="ru-RU" sz="3200" spc="-1" strike="noStrike">
              <a:solidFill>
                <a:srgbClr val="002060"/>
              </a:solidFill>
              <a:latin typeface="Calibri"/>
            </a:endParaRPr>
          </a:p>
          <a:p>
            <a:pPr marL="343080" indent="-342720">
              <a:lnSpc>
                <a:spcPct val="100000"/>
              </a:lnSpc>
              <a:spcBef>
                <a:spcPts val="641"/>
              </a:spcBef>
              <a:buClr>
                <a:srgbClr val="002060"/>
              </a:buClr>
              <a:buFont typeface="Arial"/>
              <a:buChar char="•"/>
            </a:pPr>
            <a:r>
              <a:rPr b="0" lang="ru-RU" sz="3200" spc="-1" strike="noStrike">
                <a:solidFill>
                  <a:srgbClr val="002060"/>
                </a:solidFill>
                <a:latin typeface="Calibri"/>
              </a:rPr>
              <a:t>Общественно – полезный труд (уборка территории, высадка цветов и деревьев, изготовление поделок для дошкольной группы, ремонт книг в библиотеке)</a:t>
            </a:r>
            <a:endParaRPr b="0" lang="ru-RU" sz="3200" spc="-1" strike="noStrike">
              <a:solidFill>
                <a:srgbClr val="002060"/>
              </a:solidFill>
              <a:latin typeface="Calibri"/>
            </a:endParaRPr>
          </a:p>
        </p:txBody>
      </p:sp>
    </p:spTree>
  </p:cSld>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6" name="TextShape 1"/>
          <p:cNvSpPr txBox="1"/>
          <p:nvPr/>
        </p:nvSpPr>
        <p:spPr>
          <a:xfrm>
            <a:off x="467640" y="332640"/>
            <a:ext cx="8229240" cy="1142640"/>
          </a:xfrm>
          <a:prstGeom prst="rect">
            <a:avLst/>
          </a:prstGeom>
          <a:noFill/>
          <a:ln>
            <a:noFill/>
          </a:ln>
        </p:spPr>
        <p:txBody>
          <a:bodyPr anchor="ctr">
            <a:normAutofit/>
          </a:bodyPr>
          <a:p>
            <a:pPr algn="ctr">
              <a:lnSpc>
                <a:spcPct val="100000"/>
              </a:lnSpc>
            </a:pPr>
            <a:r>
              <a:rPr b="0" lang="ru-RU" sz="4400" spc="-1" strike="noStrike">
                <a:solidFill>
                  <a:srgbClr val="002060"/>
                </a:solidFill>
                <a:latin typeface="Calibri"/>
              </a:rPr>
              <a:t>Участие в конкурсах и фестивалях</a:t>
            </a:r>
            <a:endParaRPr b="0" lang="ru-RU" sz="4400" spc="-1" strike="noStrike">
              <a:solidFill>
                <a:srgbClr val="000000"/>
              </a:solidFill>
              <a:latin typeface="Calibri"/>
            </a:endParaRPr>
          </a:p>
        </p:txBody>
      </p:sp>
      <p:sp>
        <p:nvSpPr>
          <p:cNvPr id="277" name="TextShape 2"/>
          <p:cNvSpPr txBox="1"/>
          <p:nvPr/>
        </p:nvSpPr>
        <p:spPr>
          <a:xfrm>
            <a:off x="467640" y="1772640"/>
            <a:ext cx="8229240" cy="4525560"/>
          </a:xfrm>
          <a:prstGeom prst="rect">
            <a:avLst/>
          </a:prstGeom>
          <a:noFill/>
          <a:ln>
            <a:noFill/>
          </a:ln>
        </p:spPr>
        <p:txBody>
          <a:bodyPr>
            <a:normAutofit/>
          </a:bodyPr>
          <a:p>
            <a:pPr marL="343080" indent="-342720">
              <a:lnSpc>
                <a:spcPct val="100000"/>
              </a:lnSpc>
              <a:spcBef>
                <a:spcPts val="641"/>
              </a:spcBef>
              <a:buClr>
                <a:srgbClr val="002060"/>
              </a:buClr>
              <a:buFont typeface="Arial"/>
              <a:buChar char="•"/>
            </a:pPr>
            <a:r>
              <a:rPr b="0" lang="ru-RU" sz="3200" spc="-1" strike="noStrike">
                <a:solidFill>
                  <a:srgbClr val="002060"/>
                </a:solidFill>
                <a:latin typeface="Calibri"/>
              </a:rPr>
              <a:t>Учителя – ежегодное участие в методической неделе, конкурсах «Мой лучший урок» и «Самый классный»</a:t>
            </a:r>
            <a:endParaRPr b="0" lang="ru-RU" sz="3200" spc="-1" strike="noStrike">
              <a:solidFill>
                <a:srgbClr val="002060"/>
              </a:solidFill>
              <a:latin typeface="Calibri"/>
            </a:endParaRPr>
          </a:p>
          <a:p>
            <a:pPr marL="343080" indent="-342720">
              <a:lnSpc>
                <a:spcPct val="100000"/>
              </a:lnSpc>
              <a:spcBef>
                <a:spcPts val="641"/>
              </a:spcBef>
              <a:buClr>
                <a:srgbClr val="002060"/>
              </a:buClr>
              <a:buFont typeface="Arial"/>
              <a:buChar char="•"/>
            </a:pPr>
            <a:r>
              <a:rPr b="0" lang="ru-RU" sz="3200" spc="-1" strike="noStrike">
                <a:solidFill>
                  <a:srgbClr val="002060"/>
                </a:solidFill>
                <a:latin typeface="Calibri"/>
              </a:rPr>
              <a:t>Учащиеся – в районных конкурсах: слет книголюбов, «Живая классика», патриотического творчества, «Мы – за ЗОЖ», спортивные соревнования (кросс наций, лыжня России, президентские тесты)</a:t>
            </a:r>
            <a:endParaRPr b="0" lang="ru-RU" sz="3200" spc="-1" strike="noStrike">
              <a:solidFill>
                <a:srgbClr val="002060"/>
              </a:solidFill>
              <a:latin typeface="Calibri"/>
            </a:endParaRPr>
          </a:p>
          <a:p>
            <a:pPr marL="343080" indent="-342720">
              <a:lnSpc>
                <a:spcPct val="100000"/>
              </a:lnSpc>
              <a:spcBef>
                <a:spcPts val="641"/>
              </a:spcBef>
              <a:buClr>
                <a:srgbClr val="002060"/>
              </a:buClr>
              <a:buFont typeface="Arial"/>
              <a:buChar char="•"/>
            </a:pPr>
            <a:r>
              <a:rPr b="0" lang="ru-RU" sz="3200" spc="-1" strike="noStrike">
                <a:solidFill>
                  <a:srgbClr val="002060"/>
                </a:solidFill>
                <a:latin typeface="Calibri"/>
              </a:rPr>
              <a:t>Участие учеников в дистанционных конкурсах по предметам</a:t>
            </a:r>
            <a:endParaRPr b="0" lang="ru-RU" sz="3200" spc="-1" strike="noStrike">
              <a:solidFill>
                <a:srgbClr val="002060"/>
              </a:solidFill>
              <a:latin typeface="Calibri"/>
            </a:endParaRPr>
          </a:p>
        </p:txBody>
      </p:sp>
    </p:spTree>
  </p:cSld>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8" name="TextShape 1"/>
          <p:cNvSpPr txBox="1"/>
          <p:nvPr/>
        </p:nvSpPr>
        <p:spPr>
          <a:xfrm>
            <a:off x="467640" y="332640"/>
            <a:ext cx="8229240" cy="1142640"/>
          </a:xfrm>
          <a:prstGeom prst="rect">
            <a:avLst/>
          </a:prstGeom>
          <a:noFill/>
          <a:ln>
            <a:noFill/>
          </a:ln>
        </p:spPr>
        <p:txBody>
          <a:bodyPr anchor="ctr">
            <a:normAutofit/>
          </a:bodyPr>
          <a:p>
            <a:pPr algn="ctr">
              <a:lnSpc>
                <a:spcPct val="100000"/>
              </a:lnSpc>
            </a:pPr>
            <a:r>
              <a:rPr b="0" lang="ru-RU" sz="4400" spc="-1" strike="noStrike">
                <a:solidFill>
                  <a:srgbClr val="002060"/>
                </a:solidFill>
                <a:latin typeface="Calibri"/>
              </a:rPr>
              <a:t>Итоги работы школы </a:t>
            </a:r>
            <a:br/>
            <a:r>
              <a:rPr b="0" lang="ru-RU" sz="4400" spc="-1" strike="noStrike">
                <a:solidFill>
                  <a:srgbClr val="002060"/>
                </a:solidFill>
                <a:latin typeface="Calibri"/>
              </a:rPr>
              <a:t>за 2016 – 2017 учебный год</a:t>
            </a:r>
            <a:endParaRPr b="0" lang="ru-RU" sz="4400" spc="-1" strike="noStrike">
              <a:solidFill>
                <a:srgbClr val="000000"/>
              </a:solidFill>
              <a:latin typeface="Calibri"/>
            </a:endParaRPr>
          </a:p>
        </p:txBody>
      </p:sp>
      <p:graphicFrame>
        <p:nvGraphicFramePr>
          <p:cNvPr id="279" name="Table 2"/>
          <p:cNvGraphicFramePr/>
          <p:nvPr/>
        </p:nvGraphicFramePr>
        <p:xfrm>
          <a:off x="467640" y="1475640"/>
          <a:ext cx="8352720" cy="4401360"/>
        </p:xfrm>
        <a:graphic>
          <a:graphicData uri="http://schemas.openxmlformats.org/drawingml/2006/table">
            <a:tbl>
              <a:tblPr/>
              <a:tblGrid>
                <a:gridCol w="642240"/>
                <a:gridCol w="1276920"/>
                <a:gridCol w="520560"/>
                <a:gridCol w="420840"/>
                <a:gridCol w="436680"/>
                <a:gridCol w="499680"/>
                <a:gridCol w="499680"/>
                <a:gridCol w="492840"/>
                <a:gridCol w="405000"/>
                <a:gridCol w="614880"/>
                <a:gridCol w="614880"/>
                <a:gridCol w="621360"/>
                <a:gridCol w="652320"/>
                <a:gridCol w="654840"/>
              </a:tblGrid>
              <a:tr h="229680">
                <a:tc rowSpan="2">
                  <a:txBody>
                    <a:bodyPr lIns="68400" rIns="68400" tIns="0" bIns="0"/>
                    <a:p>
                      <a:pPr algn="ctr">
                        <a:lnSpc>
                          <a:spcPct val="115000"/>
                        </a:lnSpc>
                      </a:pPr>
                      <a:r>
                        <a:rPr b="1" lang="ru-RU" sz="1100" spc="-1" strike="noStrike">
                          <a:solidFill>
                            <a:srgbClr val="ffffff"/>
                          </a:solidFill>
                          <a:latin typeface="Calibri"/>
                        </a:rPr>
                        <a:t>№</a:t>
                      </a:r>
                      <a:r>
                        <a:rPr b="1" lang="ru-RU" sz="1100" spc="-1" strike="noStrike">
                          <a:solidFill>
                            <a:srgbClr val="ffffff"/>
                          </a:solidFill>
                          <a:latin typeface="Calibri"/>
                        </a:rPr>
                        <a:t>п/п</a:t>
                      </a:r>
                      <a:endParaRPr b="0" lang="ru-RU" sz="1100" spc="-1" strike="noStrike">
                        <a:latin typeface="Arial"/>
                      </a:endParaRPr>
                    </a:p>
                  </a:txBody>
                  <a:tcPr marL="68400" marR="6840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rowSpan="2">
                  <a:txBody>
                    <a:bodyPr lIns="68400" rIns="68400" tIns="0" bIns="0"/>
                    <a:p>
                      <a:pPr algn="ctr">
                        <a:lnSpc>
                          <a:spcPct val="115000"/>
                        </a:lnSpc>
                      </a:pPr>
                      <a:r>
                        <a:rPr b="1" lang="ru-RU" sz="1000" spc="-1" strike="noStrike">
                          <a:solidFill>
                            <a:srgbClr val="ffffff"/>
                          </a:solidFill>
                          <a:latin typeface="Calibri"/>
                        </a:rPr>
                        <a:t>показатели</a:t>
                      </a:r>
                      <a:endParaRPr b="0" lang="ru-RU" sz="1000" spc="-1" strike="noStrike">
                        <a:latin typeface="Arial"/>
                      </a:endParaRPr>
                    </a:p>
                  </a:txBody>
                  <a:tcPr marL="68400" marR="6840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gridSpan="12">
                  <a:txBody>
                    <a:bodyPr lIns="68400" rIns="68400" tIns="0" bIns="0"/>
                    <a:p>
                      <a:pPr algn="ctr">
                        <a:lnSpc>
                          <a:spcPct val="115000"/>
                        </a:lnSpc>
                      </a:pPr>
                      <a:r>
                        <a:rPr b="1" lang="ru-RU" sz="1100" spc="-1" strike="noStrike">
                          <a:solidFill>
                            <a:srgbClr val="ffffff"/>
                          </a:solidFill>
                          <a:latin typeface="Calibri"/>
                        </a:rPr>
                        <a:t>классы</a:t>
                      </a:r>
                      <a:endParaRPr b="0" lang="ru-RU" sz="1100" spc="-1" strike="noStrike">
                        <a:latin typeface="Arial"/>
                      </a:endParaRPr>
                    </a:p>
                  </a:txBody>
                  <a:tcPr marL="68400" marR="6840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hMerge="1">
                  <a:tcPr>
                    <a:solidFill>
                      <a:srgbClr val="729fcf"/>
                    </a:solidFill>
                  </a:tcPr>
                </a:tc>
                <a:tc hMerge="1">
                  <a:tcPr>
                    <a:solidFill>
                      <a:srgbClr val="729fcf"/>
                    </a:solidFill>
                  </a:tcPr>
                </a:tc>
                <a:tc hMerge="1">
                  <a:tcPr>
                    <a:solidFill>
                      <a:srgbClr val="729fcf"/>
                    </a:solidFill>
                  </a:tcPr>
                </a:tc>
                <a:tc hMerge="1">
                  <a:tcPr>
                    <a:solidFill>
                      <a:srgbClr val="729fcf"/>
                    </a:solidFill>
                  </a:tcPr>
                </a:tc>
                <a:tc hMerge="1">
                  <a:tcPr>
                    <a:solidFill>
                      <a:srgbClr val="729fcf"/>
                    </a:solidFill>
                  </a:tcPr>
                </a:tc>
                <a:tc hMerge="1">
                  <a:tcPr>
                    <a:solidFill>
                      <a:srgbClr val="729fcf"/>
                    </a:solidFill>
                  </a:tcPr>
                </a:tc>
                <a:tc hMerge="1">
                  <a:tcPr>
                    <a:solidFill>
                      <a:srgbClr val="729fcf"/>
                    </a:solidFill>
                  </a:tcPr>
                </a:tc>
                <a:tc hMerge="1">
                  <a:tcPr>
                    <a:solidFill>
                      <a:srgbClr val="729fcf"/>
                    </a:solidFill>
                  </a:tcPr>
                </a:tc>
                <a:tc hMerge="1">
                  <a:tcPr>
                    <a:solidFill>
                      <a:srgbClr val="729fcf"/>
                    </a:solidFill>
                  </a:tcPr>
                </a:tc>
                <a:tc hMerge="1">
                  <a:tcPr>
                    <a:solidFill>
                      <a:srgbClr val="729fcf"/>
                    </a:solidFill>
                  </a:tcPr>
                </a:tc>
                <a:tc hMerge="1">
                  <a:tcPr>
                    <a:solidFill>
                      <a:srgbClr val="729fcf"/>
                    </a:solidFill>
                  </a:tcPr>
                </a:tc>
              </a:tr>
              <a:tr h="473760">
                <a:tc vMerge="1">
                  <a:tcPr>
                    <a:solidFill>
                      <a:srgbClr val="729fcf"/>
                    </a:solidFill>
                  </a:tcPr>
                </a:tc>
                <a:tc vMerge="1">
                  <a:tcPr>
                    <a:solidFill>
                      <a:srgbClr val="729fcf"/>
                    </a:solidFill>
                  </a:tcPr>
                </a:tc>
                <a:tc>
                  <a:txBody>
                    <a:bodyPr lIns="68400" rIns="68400" tIns="0" bIns="0"/>
                    <a:p>
                      <a:pPr algn="ctr">
                        <a:lnSpc>
                          <a:spcPct val="115000"/>
                        </a:lnSpc>
                      </a:pPr>
                      <a:r>
                        <a:rPr b="0" lang="ru-RU" sz="1400" spc="-1" strike="noStrike">
                          <a:solidFill>
                            <a:srgbClr val="000000"/>
                          </a:solidFill>
                          <a:latin typeface="Calibri"/>
                        </a:rPr>
                        <a:t>1 кл</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2 кл</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3 кл</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4 кл</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1-4 кл</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5 кл</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6 кл</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7 кл</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8 кл</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9 кл</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5-9 кл</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Всего </a:t>
                      </a:r>
                      <a:endParaRPr b="0" lang="ru-RU" sz="1400" spc="-1" strike="noStrike">
                        <a:latin typeface="Arial"/>
                      </a:endParaRPr>
                    </a:p>
                    <a:p>
                      <a:pPr algn="ctr">
                        <a:lnSpc>
                          <a:spcPct val="115000"/>
                        </a:lnSpc>
                      </a:pPr>
                      <a:r>
                        <a:rPr b="0" lang="ru-RU" sz="1400" spc="-1" strike="noStrike">
                          <a:solidFill>
                            <a:srgbClr val="000000"/>
                          </a:solidFill>
                          <a:latin typeface="Calibri"/>
                        </a:rPr>
                        <a:t>1-9 кл</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874440">
                <a:tc>
                  <a:txBody>
                    <a:bodyPr lIns="68400" rIns="68400" tIns="0" bIns="0"/>
                    <a:p>
                      <a:pPr algn="ctr">
                        <a:lnSpc>
                          <a:spcPct val="115000"/>
                        </a:lnSpc>
                      </a:pPr>
                      <a:r>
                        <a:rPr b="1" lang="ru-RU" sz="1100" spc="-1" strike="noStrike">
                          <a:solidFill>
                            <a:srgbClr val="ffffff"/>
                          </a:solidFill>
                          <a:latin typeface="Calibri"/>
                        </a:rPr>
                        <a:t>1</a:t>
                      </a:r>
                      <a:endParaRPr b="0" lang="ru-RU" sz="11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lIns="68400" rIns="68400" tIns="0" bIns="0"/>
                    <a:p>
                      <a:pPr>
                        <a:lnSpc>
                          <a:spcPct val="115000"/>
                        </a:lnSpc>
                      </a:pPr>
                      <a:r>
                        <a:rPr b="0" lang="ru-RU" sz="1000" spc="-1" strike="noStrike">
                          <a:solidFill>
                            <a:srgbClr val="000000"/>
                          </a:solidFill>
                          <a:latin typeface="Calibri"/>
                        </a:rPr>
                        <a:t>Количество обучающихся на начало учебного года</a:t>
                      </a:r>
                      <a:endParaRPr b="0" lang="ru-RU" sz="10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16</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6</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9</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6</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37</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2</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3</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6</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3</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5</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19</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56</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874440">
                <a:tc>
                  <a:txBody>
                    <a:bodyPr lIns="68400" rIns="68400" tIns="0" bIns="0"/>
                    <a:p>
                      <a:pPr algn="ctr">
                        <a:lnSpc>
                          <a:spcPct val="115000"/>
                        </a:lnSpc>
                      </a:pPr>
                      <a:r>
                        <a:rPr b="1" lang="ru-RU" sz="1100" spc="-1" strike="noStrike">
                          <a:solidFill>
                            <a:srgbClr val="ffffff"/>
                          </a:solidFill>
                          <a:latin typeface="Calibri"/>
                        </a:rPr>
                        <a:t>2</a:t>
                      </a:r>
                      <a:endParaRPr b="0" lang="ru-RU" sz="11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lIns="68400" rIns="68400" tIns="0" bIns="0"/>
                    <a:p>
                      <a:pPr>
                        <a:lnSpc>
                          <a:spcPct val="115000"/>
                        </a:lnSpc>
                      </a:pPr>
                      <a:r>
                        <a:rPr b="0" lang="ru-RU" sz="1000" spc="-1" strike="noStrike">
                          <a:solidFill>
                            <a:srgbClr val="000000"/>
                          </a:solidFill>
                          <a:latin typeface="Calibri"/>
                        </a:rPr>
                        <a:t>Количество обучающихся на конец  учебного года</a:t>
                      </a:r>
                      <a:endParaRPr b="0" lang="ru-RU" sz="10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16</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5</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9</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6</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36</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1</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3</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5</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2</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5</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16</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52</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430560">
                <a:tc>
                  <a:txBody>
                    <a:bodyPr lIns="68400" rIns="68400" tIns="0" bIns="0"/>
                    <a:p>
                      <a:pPr algn="ctr">
                        <a:lnSpc>
                          <a:spcPct val="115000"/>
                        </a:lnSpc>
                      </a:pPr>
                      <a:r>
                        <a:rPr b="1" lang="ru-RU" sz="1100" spc="-1" strike="noStrike">
                          <a:solidFill>
                            <a:srgbClr val="ffffff"/>
                          </a:solidFill>
                          <a:latin typeface="Calibri"/>
                        </a:rPr>
                        <a:t>3</a:t>
                      </a:r>
                      <a:endParaRPr b="0" lang="ru-RU" sz="11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lIns="68400" rIns="68400" tIns="0" bIns="0"/>
                    <a:p>
                      <a:pPr>
                        <a:lnSpc>
                          <a:spcPct val="115000"/>
                        </a:lnSpc>
                      </a:pPr>
                      <a:r>
                        <a:rPr b="0" lang="ru-RU" sz="1000" spc="-1" strike="noStrike">
                          <a:solidFill>
                            <a:srgbClr val="000000"/>
                          </a:solidFill>
                          <a:latin typeface="Calibri"/>
                        </a:rPr>
                        <a:t>Обучаются на «5»</a:t>
                      </a:r>
                      <a:endParaRPr b="0" lang="ru-RU" sz="10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б/о</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2</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3</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1</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6</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1</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1</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7</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c0504d"/>
                    </a:solidFill>
                  </a:tcPr>
                </a:tc>
              </a:tr>
              <a:tr h="430560">
                <a:tc>
                  <a:txBody>
                    <a:bodyPr lIns="68400" rIns="68400" tIns="0" bIns="0"/>
                    <a:p>
                      <a:pPr algn="ctr">
                        <a:lnSpc>
                          <a:spcPct val="115000"/>
                        </a:lnSpc>
                      </a:pPr>
                      <a:r>
                        <a:rPr b="1" lang="ru-RU" sz="1100" spc="-1" strike="noStrike">
                          <a:solidFill>
                            <a:srgbClr val="ffffff"/>
                          </a:solidFill>
                          <a:latin typeface="Calibri"/>
                        </a:rPr>
                        <a:t>4</a:t>
                      </a:r>
                      <a:endParaRPr b="0" lang="ru-RU" sz="11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lIns="68400" rIns="68400" tIns="0" bIns="0"/>
                    <a:p>
                      <a:pPr>
                        <a:lnSpc>
                          <a:spcPct val="115000"/>
                        </a:lnSpc>
                      </a:pPr>
                      <a:r>
                        <a:rPr b="0" lang="ru-RU" sz="1000" spc="-1" strike="noStrike">
                          <a:solidFill>
                            <a:srgbClr val="000000"/>
                          </a:solidFill>
                          <a:latin typeface="Calibri"/>
                        </a:rPr>
                        <a:t>Обучаются на «4» и «5»</a:t>
                      </a:r>
                      <a:endParaRPr b="0" lang="ru-RU" sz="10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б/о</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4</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5</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5</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14</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1</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1</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2</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4</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18</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c0504d"/>
                    </a:solidFill>
                  </a:tcPr>
                </a:tc>
              </a:tr>
              <a:tr h="243360">
                <a:tc rowSpan="2">
                  <a:txBody>
                    <a:bodyPr lIns="68400" rIns="68400" tIns="0" bIns="0"/>
                    <a:p>
                      <a:pPr algn="ctr">
                        <a:lnSpc>
                          <a:spcPct val="115000"/>
                        </a:lnSpc>
                      </a:pPr>
                      <a:r>
                        <a:rPr b="1" lang="ru-RU" sz="1100" spc="-1" strike="noStrike">
                          <a:solidFill>
                            <a:srgbClr val="ffffff"/>
                          </a:solidFill>
                          <a:latin typeface="Calibri"/>
                        </a:rPr>
                        <a:t>5</a:t>
                      </a:r>
                      <a:endParaRPr b="0" lang="ru-RU" sz="11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rowSpan="2">
                  <a:txBody>
                    <a:bodyPr lIns="68400" rIns="68400" tIns="0" bIns="0"/>
                    <a:p>
                      <a:pPr>
                        <a:lnSpc>
                          <a:spcPct val="115000"/>
                        </a:lnSpc>
                      </a:pPr>
                      <a:r>
                        <a:rPr b="0" lang="ru-RU" sz="1000" spc="-1" strike="noStrike">
                          <a:solidFill>
                            <a:srgbClr val="000000"/>
                          </a:solidFill>
                          <a:latin typeface="Calibri"/>
                        </a:rPr>
                        <a:t>Не успевают</a:t>
                      </a:r>
                      <a:endParaRPr b="0" lang="ru-RU" sz="10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rowSpan="2">
                  <a:txBody>
                    <a:bodyPr lIns="68400" rIns="68400" tIns="0" bIns="0"/>
                    <a:p>
                      <a:pPr algn="ctr">
                        <a:lnSpc>
                          <a:spcPct val="115000"/>
                        </a:lnSpc>
                      </a:pPr>
                      <a:r>
                        <a:rPr b="0" lang="ru-RU" sz="1400" spc="-1" strike="noStrike">
                          <a:solidFill>
                            <a:srgbClr val="000000"/>
                          </a:solidFill>
                          <a:latin typeface="Calibri"/>
                        </a:rPr>
                        <a:t>б/о</a:t>
                      </a:r>
                      <a:endParaRPr b="0" lang="ru-RU" sz="1400" spc="-1" strike="noStrike">
                        <a:latin typeface="Arial"/>
                      </a:endParaRPr>
                    </a:p>
                    <a:p>
                      <a:pPr algn="ctr">
                        <a:lnSpc>
                          <a:spcPct val="115000"/>
                        </a:lnSpc>
                      </a:pPr>
                      <a:r>
                        <a:rPr b="0" lang="ru-RU" sz="1400" spc="-1" strike="noStrike">
                          <a:solidFill>
                            <a:srgbClr val="000000"/>
                          </a:solidFill>
                          <a:latin typeface="Calibri"/>
                        </a:rPr>
                        <a:t> </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rowSpan="2">
                  <a:txBody>
                    <a:bodyPr lIns="68400" rIns="68400" tIns="0" bIns="0"/>
                    <a:p>
                      <a:pPr algn="ctr">
                        <a:lnSpc>
                          <a:spcPct val="115000"/>
                        </a:lnSpc>
                      </a:pPr>
                      <a:r>
                        <a:rPr b="0" lang="ru-RU" sz="1400" spc="-1" strike="noStrike">
                          <a:solidFill>
                            <a:srgbClr val="000000"/>
                          </a:solidFill>
                          <a:latin typeface="Calibri"/>
                        </a:rPr>
                        <a:t> </a:t>
                      </a:r>
                      <a:endParaRPr b="0" lang="ru-RU" sz="1400" spc="-1" strike="noStrike">
                        <a:latin typeface="Arial"/>
                      </a:endParaRPr>
                    </a:p>
                    <a:p>
                      <a:pPr algn="ctr">
                        <a:lnSpc>
                          <a:spcPct val="115000"/>
                        </a:lnSpc>
                      </a:pPr>
                      <a:r>
                        <a:rPr b="0" lang="ru-RU" sz="1400" spc="-1" strike="noStrike">
                          <a:solidFill>
                            <a:srgbClr val="000000"/>
                          </a:solidFill>
                          <a:latin typeface="Calibri"/>
                        </a:rPr>
                        <a:t> </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rowSpan="2">
                  <a:txBody>
                    <a:bodyPr lIns="68400" rIns="68400" tIns="0" bIns="0"/>
                    <a:p>
                      <a:pPr algn="ctr">
                        <a:lnSpc>
                          <a:spcPct val="115000"/>
                        </a:lnSpc>
                      </a:pPr>
                      <a:r>
                        <a:rPr b="0" lang="ru-RU" sz="1400" spc="-1" strike="noStrike">
                          <a:solidFill>
                            <a:srgbClr val="000000"/>
                          </a:solidFill>
                          <a:latin typeface="Calibri"/>
                        </a:rPr>
                        <a:t>-</a:t>
                      </a:r>
                      <a:endParaRPr b="0" lang="ru-RU" sz="1400" spc="-1" strike="noStrike">
                        <a:latin typeface="Arial"/>
                      </a:endParaRPr>
                    </a:p>
                    <a:p>
                      <a:pPr algn="ctr">
                        <a:lnSpc>
                          <a:spcPct val="115000"/>
                        </a:lnSpc>
                      </a:pPr>
                      <a:r>
                        <a:rPr b="0" lang="ru-RU" sz="1400" spc="-1" strike="noStrike">
                          <a:solidFill>
                            <a:srgbClr val="000000"/>
                          </a:solidFill>
                          <a:latin typeface="Calibri"/>
                        </a:rPr>
                        <a:t>-</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rowSpan="2">
                  <a:txBody>
                    <a:bodyPr lIns="68400" rIns="68400" tIns="0" bIns="0"/>
                    <a:p>
                      <a:pPr algn="ctr">
                        <a:lnSpc>
                          <a:spcPct val="115000"/>
                        </a:lnSpc>
                      </a:pPr>
                      <a:r>
                        <a:rPr b="0" lang="ru-RU" sz="1400" spc="-1" strike="noStrike">
                          <a:solidFill>
                            <a:srgbClr val="000000"/>
                          </a:solidFill>
                          <a:latin typeface="Calibri"/>
                        </a:rPr>
                        <a:t>-</a:t>
                      </a:r>
                      <a:endParaRPr b="0" lang="ru-RU" sz="1400" spc="-1" strike="noStrike">
                        <a:latin typeface="Arial"/>
                      </a:endParaRPr>
                    </a:p>
                    <a:p>
                      <a:pPr algn="ctr">
                        <a:lnSpc>
                          <a:spcPct val="115000"/>
                        </a:lnSpc>
                      </a:pPr>
                      <a:r>
                        <a:rPr b="0" lang="ru-RU" sz="1400" spc="-1" strike="noStrike">
                          <a:solidFill>
                            <a:srgbClr val="000000"/>
                          </a:solidFill>
                          <a:latin typeface="Calibri"/>
                        </a:rPr>
                        <a:t>-</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rowSpan="2">
                  <a:txBody>
                    <a:bodyPr lIns="68400" rIns="68400" tIns="0" bIns="0"/>
                    <a:p>
                      <a:pPr algn="ctr">
                        <a:lnSpc>
                          <a:spcPct val="115000"/>
                        </a:lnSpc>
                      </a:pPr>
                      <a:r>
                        <a:rPr b="0" lang="ru-RU" sz="1400" spc="-1" strike="noStrike">
                          <a:solidFill>
                            <a:srgbClr val="000000"/>
                          </a:solidFill>
                          <a:latin typeface="Calibri"/>
                        </a:rPr>
                        <a:t>-</a:t>
                      </a:r>
                      <a:endParaRPr b="0" lang="ru-RU" sz="1400" spc="-1" strike="noStrike">
                        <a:latin typeface="Arial"/>
                      </a:endParaRPr>
                    </a:p>
                    <a:p>
                      <a:pPr algn="ctr">
                        <a:lnSpc>
                          <a:spcPct val="115000"/>
                        </a:lnSpc>
                      </a:pPr>
                      <a:r>
                        <a:rPr b="0" lang="ru-RU" sz="1400" spc="-1" strike="noStrike">
                          <a:solidFill>
                            <a:srgbClr val="000000"/>
                          </a:solidFill>
                          <a:latin typeface="Calibri"/>
                        </a:rPr>
                        <a:t>-</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rowSpan="2">
                  <a:txBody>
                    <a:bodyPr lIns="68400" rIns="68400" tIns="0" bIns="0"/>
                    <a:p>
                      <a:pPr algn="ctr">
                        <a:lnSpc>
                          <a:spcPct val="115000"/>
                        </a:lnSpc>
                      </a:pPr>
                      <a:r>
                        <a:rPr b="0" lang="ru-RU" sz="1400" spc="-1" strike="noStrike">
                          <a:solidFill>
                            <a:srgbClr val="000000"/>
                          </a:solidFill>
                          <a:latin typeface="Calibri"/>
                        </a:rPr>
                        <a:t>-</a:t>
                      </a:r>
                      <a:endParaRPr b="0" lang="ru-RU" sz="1400" spc="-1" strike="noStrike">
                        <a:latin typeface="Arial"/>
                      </a:endParaRPr>
                    </a:p>
                    <a:p>
                      <a:pPr algn="ctr">
                        <a:lnSpc>
                          <a:spcPct val="115000"/>
                        </a:lnSpc>
                      </a:pPr>
                      <a:r>
                        <a:rPr b="0" lang="ru-RU" sz="1400" spc="-1" strike="noStrike">
                          <a:solidFill>
                            <a:srgbClr val="000000"/>
                          </a:solidFill>
                          <a:latin typeface="Calibri"/>
                        </a:rPr>
                        <a:t>-</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rowSpan="2">
                  <a:txBody>
                    <a:bodyPr lIns="68400" rIns="68400" tIns="0" bIns="0"/>
                    <a:p>
                      <a:pPr algn="ctr">
                        <a:lnSpc>
                          <a:spcPct val="115000"/>
                        </a:lnSpc>
                      </a:pPr>
                      <a:r>
                        <a:rPr b="0" lang="ru-RU" sz="1400" spc="-1" strike="noStrike">
                          <a:solidFill>
                            <a:srgbClr val="000000"/>
                          </a:solidFill>
                          <a:latin typeface="Calibri"/>
                        </a:rPr>
                        <a:t>-</a:t>
                      </a:r>
                      <a:endParaRPr b="0" lang="ru-RU" sz="1400" spc="-1" strike="noStrike">
                        <a:latin typeface="Arial"/>
                      </a:endParaRPr>
                    </a:p>
                    <a:p>
                      <a:pPr algn="ctr">
                        <a:lnSpc>
                          <a:spcPct val="115000"/>
                        </a:lnSpc>
                      </a:pPr>
                      <a:r>
                        <a:rPr b="0" lang="ru-RU" sz="1400" spc="-1" strike="noStrike">
                          <a:solidFill>
                            <a:srgbClr val="000000"/>
                          </a:solidFill>
                          <a:latin typeface="Calibri"/>
                        </a:rPr>
                        <a:t>-</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rowSpan="2">
                  <a:txBody>
                    <a:bodyPr lIns="68400" rIns="68400" tIns="0" bIns="0"/>
                    <a:p>
                      <a:pPr algn="ctr">
                        <a:lnSpc>
                          <a:spcPct val="115000"/>
                        </a:lnSpc>
                      </a:pPr>
                      <a:r>
                        <a:rPr b="0" lang="ru-RU" sz="1400" spc="-1" strike="noStrike">
                          <a:solidFill>
                            <a:srgbClr val="000000"/>
                          </a:solidFill>
                          <a:latin typeface="Calibri"/>
                        </a:rPr>
                        <a:t>-</a:t>
                      </a:r>
                      <a:endParaRPr b="0" lang="ru-RU" sz="1400" spc="-1" strike="noStrike">
                        <a:latin typeface="Arial"/>
                      </a:endParaRPr>
                    </a:p>
                    <a:p>
                      <a:pPr algn="ctr">
                        <a:lnSpc>
                          <a:spcPct val="115000"/>
                        </a:lnSpc>
                      </a:pPr>
                      <a:r>
                        <a:rPr b="0" lang="ru-RU" sz="1400" spc="-1" strike="noStrike">
                          <a:solidFill>
                            <a:srgbClr val="000000"/>
                          </a:solidFill>
                          <a:latin typeface="Calibri"/>
                        </a:rPr>
                        <a:t>-</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 </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rowSpan="2">
                  <a:txBody>
                    <a:bodyPr lIns="68400" rIns="68400" tIns="0" bIns="0"/>
                    <a:p>
                      <a:pPr algn="ctr">
                        <a:lnSpc>
                          <a:spcPct val="115000"/>
                        </a:lnSpc>
                      </a:pPr>
                      <a:r>
                        <a:rPr b="0" lang="ru-RU" sz="1400" spc="-1" strike="noStrike">
                          <a:solidFill>
                            <a:srgbClr val="000000"/>
                          </a:solidFill>
                          <a:latin typeface="Calibri"/>
                        </a:rPr>
                        <a:t> </a:t>
                      </a:r>
                      <a:endParaRPr b="0" lang="ru-RU" sz="1400" spc="-1" strike="noStrike">
                        <a:latin typeface="Arial"/>
                      </a:endParaRPr>
                    </a:p>
                    <a:p>
                      <a:pPr algn="ctr">
                        <a:lnSpc>
                          <a:spcPct val="115000"/>
                        </a:lnSpc>
                      </a:pPr>
                      <a:r>
                        <a:rPr b="0" lang="ru-RU" sz="1400" spc="-1" strike="noStrike">
                          <a:solidFill>
                            <a:srgbClr val="000000"/>
                          </a:solidFill>
                          <a:latin typeface="Calibri"/>
                        </a:rPr>
                        <a:t> </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rowSpan="2">
                  <a:txBody>
                    <a:bodyPr lIns="68400" rIns="68400" tIns="0" bIns="0"/>
                    <a:p>
                      <a:pPr algn="ctr">
                        <a:lnSpc>
                          <a:spcPct val="115000"/>
                        </a:lnSpc>
                      </a:pPr>
                      <a:r>
                        <a:rPr b="0" lang="ru-RU" sz="1400" spc="-1" strike="noStrike">
                          <a:solidFill>
                            <a:srgbClr val="000000"/>
                          </a:solidFill>
                          <a:latin typeface="Calibri"/>
                        </a:rPr>
                        <a:t>-</a:t>
                      </a:r>
                      <a:endParaRPr b="0" lang="ru-RU" sz="1400" spc="-1" strike="noStrike">
                        <a:latin typeface="Arial"/>
                      </a:endParaRPr>
                    </a:p>
                    <a:p>
                      <a:pPr algn="ctr">
                        <a:lnSpc>
                          <a:spcPct val="115000"/>
                        </a:lnSpc>
                      </a:pPr>
                      <a:r>
                        <a:rPr b="0" lang="ru-RU" sz="1400" spc="-1" strike="noStrike">
                          <a:solidFill>
                            <a:srgbClr val="000000"/>
                          </a:solidFill>
                          <a:latin typeface="Calibri"/>
                        </a:rPr>
                        <a:t>-</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rowSpan="2">
                  <a:txBody>
                    <a:bodyPr lIns="68400" rIns="68400" tIns="0" bIns="0"/>
                    <a:p>
                      <a:pPr algn="ctr">
                        <a:lnSpc>
                          <a:spcPct val="115000"/>
                        </a:lnSpc>
                      </a:pPr>
                      <a:r>
                        <a:rPr b="0" lang="ru-RU" sz="1400" spc="-1" strike="noStrike">
                          <a:solidFill>
                            <a:srgbClr val="000000"/>
                          </a:solidFill>
                          <a:latin typeface="Calibri"/>
                        </a:rPr>
                        <a:t> </a:t>
                      </a:r>
                      <a:endParaRPr b="0" lang="ru-RU" sz="1400" spc="-1" strike="noStrike">
                        <a:latin typeface="Arial"/>
                      </a:endParaRPr>
                    </a:p>
                    <a:p>
                      <a:pPr algn="ctr">
                        <a:lnSpc>
                          <a:spcPct val="115000"/>
                        </a:lnSpc>
                      </a:pPr>
                      <a:r>
                        <a:rPr b="0" lang="ru-RU" sz="1400" spc="-1" strike="noStrike">
                          <a:solidFill>
                            <a:srgbClr val="000000"/>
                          </a:solidFill>
                          <a:latin typeface="Calibri"/>
                        </a:rPr>
                        <a:t> </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234720">
                <a:tc vMerge="1">
                  <a:tcPr>
                    <a:solidFill>
                      <a:srgbClr val="729fcf"/>
                    </a:solidFill>
                  </a:tcPr>
                </a:tc>
                <a:tc vMerge="1">
                  <a:tcPr>
                    <a:solidFill>
                      <a:srgbClr val="729fcf"/>
                    </a:solidFill>
                  </a:tcPr>
                </a:tc>
                <a:tc vMerge="1">
                  <a:tcPr>
                    <a:solidFill>
                      <a:srgbClr val="729fcf"/>
                    </a:solidFill>
                  </a:tcPr>
                </a:tc>
                <a:tc vMerge="1">
                  <a:tcPr>
                    <a:solidFill>
                      <a:srgbClr val="729fcf"/>
                    </a:solidFill>
                  </a:tcPr>
                </a:tc>
                <a:tc vMerge="1">
                  <a:tcPr>
                    <a:solidFill>
                      <a:srgbClr val="729fcf"/>
                    </a:solidFill>
                  </a:tcPr>
                </a:tc>
                <a:tc vMerge="1">
                  <a:tcPr>
                    <a:solidFill>
                      <a:srgbClr val="729fcf"/>
                    </a:solidFill>
                  </a:tcPr>
                </a:tc>
                <a:tc vMerge="1">
                  <a:tcPr>
                    <a:solidFill>
                      <a:srgbClr val="729fcf"/>
                    </a:solidFill>
                  </a:tcPr>
                </a:tc>
                <a:tc vMerge="1">
                  <a:tcPr>
                    <a:solidFill>
                      <a:srgbClr val="729fcf"/>
                    </a:solidFill>
                  </a:tcPr>
                </a:tc>
                <a:tc vMerge="1">
                  <a:tcPr>
                    <a:solidFill>
                      <a:srgbClr val="729fcf"/>
                    </a:solidFill>
                  </a:tcPr>
                </a:tc>
                <a:tc vMerge="1">
                  <a:tcPr>
                    <a:solidFill>
                      <a:srgbClr val="729fcf"/>
                    </a:solidFill>
                  </a:tcPr>
                </a:tc>
                <a:tc>
                  <a:txBody>
                    <a:bodyPr lIns="68400" rIns="68400" tIns="0" bIns="0"/>
                    <a:p>
                      <a:pPr>
                        <a:lnSpc>
                          <a:spcPct val="115000"/>
                        </a:lnSpc>
                      </a:pPr>
                      <a:r>
                        <a:rPr b="0" lang="ru-RU" sz="1400" spc="-1" strike="noStrike">
                          <a:solidFill>
                            <a:srgbClr val="000000"/>
                          </a:solidFill>
                          <a:latin typeface="Calibri"/>
                        </a:rPr>
                        <a:t> </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vMerge="1">
                  <a:tcPr>
                    <a:solidFill>
                      <a:srgbClr val="729fcf"/>
                    </a:solidFill>
                  </a:tcPr>
                </a:tc>
                <a:tc vMerge="1">
                  <a:tcPr>
                    <a:solidFill>
                      <a:srgbClr val="729fcf"/>
                    </a:solidFill>
                  </a:tcPr>
                </a:tc>
                <a:tc vMerge="1">
                  <a:tcPr>
                    <a:solidFill>
                      <a:srgbClr val="729fcf"/>
                    </a:solidFill>
                  </a:tcPr>
                </a:tc>
              </a:tr>
              <a:tr h="304560">
                <a:tc>
                  <a:txBody>
                    <a:bodyPr lIns="68400" rIns="68400" tIns="0" bIns="0"/>
                    <a:p>
                      <a:pPr algn="ctr">
                        <a:lnSpc>
                          <a:spcPct val="115000"/>
                        </a:lnSpc>
                      </a:pPr>
                      <a:r>
                        <a:rPr b="1" lang="ru-RU" sz="1100" spc="-1" strike="noStrike">
                          <a:solidFill>
                            <a:srgbClr val="ffffff"/>
                          </a:solidFill>
                          <a:latin typeface="Calibri"/>
                        </a:rPr>
                        <a:t>6</a:t>
                      </a:r>
                      <a:endParaRPr b="0" lang="ru-RU" sz="11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lIns="68400" rIns="68400" tIns="0" bIns="0"/>
                    <a:p>
                      <a:pPr>
                        <a:lnSpc>
                          <a:spcPct val="115000"/>
                        </a:lnSpc>
                      </a:pPr>
                      <a:r>
                        <a:rPr b="0" lang="ru-RU" sz="1000" spc="-1" strike="noStrike">
                          <a:solidFill>
                            <a:srgbClr val="000000"/>
                          </a:solidFill>
                          <a:latin typeface="Calibri"/>
                        </a:rPr>
                        <a:t>Предмет</a:t>
                      </a:r>
                      <a:endParaRPr b="0" lang="ru-RU" sz="10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 </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 </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 </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lIns="68400" rIns="68400" tIns="0" bIns="0"/>
                    <a:p>
                      <a:pPr algn="ctr">
                        <a:lnSpc>
                          <a:spcPct val="115000"/>
                        </a:lnSpc>
                      </a:pPr>
                      <a:r>
                        <a:rPr b="0" lang="ru-RU" sz="1400" spc="-1" strike="noStrike">
                          <a:solidFill>
                            <a:srgbClr val="000000"/>
                          </a:solidFill>
                          <a:latin typeface="Calibri"/>
                        </a:rPr>
                        <a:t> </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05280">
                <a:tc>
                  <a:txBody>
                    <a:bodyPr lIns="68400" rIns="68400" tIns="0" bIns="0"/>
                    <a:p>
                      <a:pPr algn="ctr">
                        <a:lnSpc>
                          <a:spcPct val="115000"/>
                        </a:lnSpc>
                      </a:pPr>
                      <a:r>
                        <a:rPr b="1" lang="ru-RU" sz="1100" spc="-1" strike="noStrike">
                          <a:solidFill>
                            <a:srgbClr val="ffffff"/>
                          </a:solidFill>
                          <a:latin typeface="Calibri"/>
                        </a:rPr>
                        <a:t> </a:t>
                      </a:r>
                      <a:endParaRPr b="0" lang="ru-RU" sz="11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lIns="68400" rIns="68400" tIns="0" bIns="0"/>
                    <a:p>
                      <a:pPr>
                        <a:lnSpc>
                          <a:spcPct val="115000"/>
                        </a:lnSpc>
                      </a:pPr>
                      <a:r>
                        <a:rPr b="0" lang="ru-RU" sz="1000" spc="-1" strike="noStrike">
                          <a:solidFill>
                            <a:srgbClr val="000000"/>
                          </a:solidFill>
                          <a:latin typeface="Calibri"/>
                        </a:rPr>
                        <a:t> </a:t>
                      </a:r>
                      <a:r>
                        <a:rPr b="0" lang="ru-RU" sz="1000" spc="-1" strike="noStrike">
                          <a:solidFill>
                            <a:srgbClr val="000000"/>
                          </a:solidFill>
                          <a:latin typeface="Calibri"/>
                        </a:rPr>
                        <a:t>ГПД</a:t>
                      </a:r>
                      <a:endParaRPr b="0" lang="ru-RU" sz="10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13</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5</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9</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3</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30</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 </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3</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2</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 </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 </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5</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lIns="68400" rIns="68400" tIns="0" bIns="0"/>
                    <a:p>
                      <a:pPr algn="ctr">
                        <a:lnSpc>
                          <a:spcPct val="115000"/>
                        </a:lnSpc>
                      </a:pPr>
                      <a:r>
                        <a:rPr b="0" lang="ru-RU" sz="1400" spc="-1" strike="noStrike">
                          <a:solidFill>
                            <a:srgbClr val="000000"/>
                          </a:solidFill>
                          <a:latin typeface="Calibri"/>
                        </a:rPr>
                        <a:t>35</a:t>
                      </a:r>
                      <a:endParaRPr b="0" lang="ru-RU" sz="1400" spc="-1" strike="noStrike">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280" name="CustomShape 3"/>
          <p:cNvSpPr/>
          <p:nvPr/>
        </p:nvSpPr>
        <p:spPr>
          <a:xfrm>
            <a:off x="683640" y="5877360"/>
            <a:ext cx="7920360" cy="364680"/>
          </a:xfrm>
          <a:prstGeom prst="rect">
            <a:avLst/>
          </a:prstGeom>
          <a:noFill/>
          <a:ln>
            <a:noFill/>
          </a:ln>
        </p:spPr>
        <p:style>
          <a:lnRef idx="0"/>
          <a:fillRef idx="0"/>
          <a:effectRef idx="0"/>
          <a:fontRef idx="minor"/>
        </p:style>
        <p:txBody>
          <a:bodyPr lIns="90000" rIns="90000" tIns="45000" bIns="45000"/>
          <a:p>
            <a:pPr>
              <a:lnSpc>
                <a:spcPct val="100000"/>
              </a:lnSpc>
            </a:pPr>
            <a:r>
              <a:rPr b="0" lang="ru-RU" sz="1800" spc="-1" strike="noStrike">
                <a:solidFill>
                  <a:srgbClr val="000000"/>
                </a:solidFill>
                <a:latin typeface="Calibri"/>
              </a:rPr>
              <a:t>Успеваемость – 100% Качество знаний – 69%</a:t>
            </a:r>
            <a:endParaRPr b="0" lang="ru-RU" sz="1800" spc="-1" strike="noStrike">
              <a:latin typeface="Arial"/>
            </a:endParaRPr>
          </a:p>
        </p:txBody>
      </p:sp>
    </p:spTree>
  </p:cSld>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1" name="TextShape 1"/>
          <p:cNvSpPr txBox="1"/>
          <p:nvPr/>
        </p:nvSpPr>
        <p:spPr>
          <a:xfrm>
            <a:off x="467640" y="404640"/>
            <a:ext cx="8208720" cy="1079640"/>
          </a:xfrm>
          <a:prstGeom prst="rect">
            <a:avLst/>
          </a:prstGeom>
          <a:noFill/>
          <a:ln>
            <a:noFill/>
          </a:ln>
        </p:spPr>
        <p:txBody>
          <a:bodyPr/>
          <a:p>
            <a:pPr algn="ctr">
              <a:lnSpc>
                <a:spcPct val="100000"/>
              </a:lnSpc>
            </a:pPr>
            <a:r>
              <a:rPr b="1" lang="ru-RU" sz="4000" spc="-1" strike="noStrike" cap="all">
                <a:solidFill>
                  <a:srgbClr val="002060"/>
                </a:solidFill>
                <a:latin typeface="Calibri"/>
              </a:rPr>
              <a:t>Результаты ВПР 4 класс</a:t>
            </a:r>
            <a:endParaRPr b="0" lang="ru-RU" sz="4000" spc="-1" strike="noStrike">
              <a:solidFill>
                <a:srgbClr val="000000"/>
              </a:solidFill>
              <a:latin typeface="Calibri"/>
            </a:endParaRPr>
          </a:p>
        </p:txBody>
      </p:sp>
      <p:sp>
        <p:nvSpPr>
          <p:cNvPr id="282" name="TextShape 2"/>
          <p:cNvSpPr txBox="1"/>
          <p:nvPr/>
        </p:nvSpPr>
        <p:spPr>
          <a:xfrm>
            <a:off x="395640" y="1772640"/>
            <a:ext cx="8264880" cy="1439640"/>
          </a:xfrm>
          <a:prstGeom prst="rect">
            <a:avLst/>
          </a:prstGeom>
          <a:noFill/>
          <a:ln>
            <a:noFill/>
          </a:ln>
        </p:spPr>
        <p:txBody>
          <a:bodyPr anchor="b"/>
          <a:p>
            <a:pPr algn="just">
              <a:lnSpc>
                <a:spcPct val="100000"/>
              </a:lnSpc>
              <a:spcBef>
                <a:spcPts val="400"/>
              </a:spcBef>
            </a:pPr>
            <a:r>
              <a:rPr b="0" lang="ru-RU" sz="2000" spc="-1" strike="noStrike">
                <a:solidFill>
                  <a:srgbClr val="000000"/>
                </a:solidFill>
                <a:latin typeface="Calibri"/>
              </a:rPr>
              <a:t>Все учащиеся по всем предметам в течение трех лет пишут только на «4» и «5» (учитель Караулова Е.В. И Тафинцева О.С.)</a:t>
            </a:r>
            <a:endParaRPr b="0" lang="ru-RU" sz="2000" spc="-1" strike="noStrike">
              <a:solidFill>
                <a:srgbClr val="002060"/>
              </a:solidFill>
              <a:latin typeface="Calibri"/>
            </a:endParaRPr>
          </a:p>
          <a:p>
            <a:pPr algn="just">
              <a:lnSpc>
                <a:spcPct val="100000"/>
              </a:lnSpc>
              <a:spcBef>
                <a:spcPts val="400"/>
              </a:spcBef>
            </a:pPr>
            <a:r>
              <a:rPr b="0" lang="ru-RU" sz="2000" spc="-1" strike="noStrike">
                <a:solidFill>
                  <a:srgbClr val="000000"/>
                </a:solidFill>
                <a:latin typeface="Calibri"/>
              </a:rPr>
              <a:t>По результатам 2015 – 2016 уч.года – наша школа – среди 50 лучших в области</a:t>
            </a:r>
            <a:endParaRPr b="0" lang="ru-RU" sz="2000" spc="-1" strike="noStrike">
              <a:solidFill>
                <a:srgbClr val="002060"/>
              </a:solidFill>
              <a:latin typeface="Calibri"/>
            </a:endParaRPr>
          </a:p>
        </p:txBody>
      </p:sp>
    </p:spTree>
  </p:cSld>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3" name="TextShape 1"/>
          <p:cNvSpPr txBox="1"/>
          <p:nvPr/>
        </p:nvSpPr>
        <p:spPr>
          <a:xfrm>
            <a:off x="457200" y="274680"/>
            <a:ext cx="8229240" cy="1142640"/>
          </a:xfrm>
          <a:prstGeom prst="rect">
            <a:avLst/>
          </a:prstGeom>
          <a:noFill/>
          <a:ln>
            <a:noFill/>
          </a:ln>
        </p:spPr>
        <p:txBody>
          <a:bodyPr anchor="ctr"/>
          <a:p>
            <a:pPr algn="ctr">
              <a:lnSpc>
                <a:spcPct val="100000"/>
              </a:lnSpc>
            </a:pPr>
            <a:r>
              <a:rPr b="0" lang="ru-RU" sz="4400" spc="-1" strike="noStrike">
                <a:solidFill>
                  <a:srgbClr val="002060"/>
                </a:solidFill>
                <a:latin typeface="Calibri"/>
              </a:rPr>
              <a:t>Проверки </a:t>
            </a:r>
            <a:endParaRPr b="0" lang="ru-RU" sz="4400" spc="-1" strike="noStrike">
              <a:solidFill>
                <a:srgbClr val="000000"/>
              </a:solidFill>
              <a:latin typeface="Calibri"/>
            </a:endParaRPr>
          </a:p>
        </p:txBody>
      </p:sp>
      <p:sp>
        <p:nvSpPr>
          <p:cNvPr id="284" name="TextShape 2"/>
          <p:cNvSpPr txBox="1"/>
          <p:nvPr/>
        </p:nvSpPr>
        <p:spPr>
          <a:xfrm>
            <a:off x="457200" y="1600200"/>
            <a:ext cx="4038120" cy="4525560"/>
          </a:xfrm>
          <a:prstGeom prst="rect">
            <a:avLst/>
          </a:prstGeom>
          <a:noFill/>
          <a:ln>
            <a:noFill/>
          </a:ln>
        </p:spPr>
        <p:txBody>
          <a:bodyPr/>
          <a:p>
            <a:pPr marL="343080" indent="-342720">
              <a:lnSpc>
                <a:spcPct val="100000"/>
              </a:lnSpc>
              <a:spcBef>
                <a:spcPts val="561"/>
              </a:spcBef>
              <a:buClr>
                <a:srgbClr val="002060"/>
              </a:buClr>
              <a:buFont typeface="Arial"/>
              <a:buChar char="•"/>
            </a:pPr>
            <a:r>
              <a:rPr b="0" lang="ru-RU" sz="2800" spc="-1" strike="noStrike">
                <a:solidFill>
                  <a:srgbClr val="002060"/>
                </a:solidFill>
                <a:latin typeface="Calibri"/>
              </a:rPr>
              <a:t>Проверка Министерства образования в декабре 2016 года – замечаний нет</a:t>
            </a:r>
            <a:endParaRPr b="0" lang="ru-RU" sz="2800" spc="-1" strike="noStrike">
              <a:solidFill>
                <a:srgbClr val="002060"/>
              </a:solidFill>
              <a:latin typeface="Calibri"/>
            </a:endParaRPr>
          </a:p>
          <a:p>
            <a:pPr marL="343080" indent="-342720">
              <a:lnSpc>
                <a:spcPct val="100000"/>
              </a:lnSpc>
              <a:spcBef>
                <a:spcPts val="561"/>
              </a:spcBef>
              <a:buClr>
                <a:srgbClr val="002060"/>
              </a:buClr>
              <a:buFont typeface="Arial"/>
              <a:buChar char="•"/>
            </a:pPr>
            <a:r>
              <a:rPr b="0" lang="ru-RU" sz="2800" spc="-1" strike="noStrike">
                <a:solidFill>
                  <a:srgbClr val="002060"/>
                </a:solidFill>
                <a:latin typeface="Calibri"/>
              </a:rPr>
              <a:t>Проверка пожарников – замечаний нет</a:t>
            </a:r>
            <a:endParaRPr b="0" lang="ru-RU" sz="2800" spc="-1" strike="noStrike">
              <a:solidFill>
                <a:srgbClr val="002060"/>
              </a:solidFill>
              <a:latin typeface="Calibri"/>
            </a:endParaRPr>
          </a:p>
          <a:p>
            <a:pPr>
              <a:lnSpc>
                <a:spcPct val="100000"/>
              </a:lnSpc>
              <a:spcBef>
                <a:spcPts val="561"/>
              </a:spcBef>
            </a:pPr>
            <a:endParaRPr b="0" lang="ru-RU" sz="2800" spc="-1" strike="noStrike">
              <a:solidFill>
                <a:srgbClr val="002060"/>
              </a:solidFill>
              <a:latin typeface="Calibri"/>
            </a:endParaRPr>
          </a:p>
        </p:txBody>
      </p:sp>
      <p:sp>
        <p:nvSpPr>
          <p:cNvPr id="285" name="TextShape 3"/>
          <p:cNvSpPr txBox="1"/>
          <p:nvPr/>
        </p:nvSpPr>
        <p:spPr>
          <a:xfrm>
            <a:off x="4644000" y="1600200"/>
            <a:ext cx="4042440" cy="4525560"/>
          </a:xfrm>
          <a:prstGeom prst="rect">
            <a:avLst/>
          </a:prstGeom>
          <a:noFill/>
          <a:ln>
            <a:noFill/>
          </a:ln>
        </p:spPr>
        <p:txBody>
          <a:bodyPr/>
          <a:p>
            <a:pPr marL="343080" indent="-342720">
              <a:lnSpc>
                <a:spcPct val="100000"/>
              </a:lnSpc>
              <a:spcBef>
                <a:spcPts val="561"/>
              </a:spcBef>
              <a:buClr>
                <a:srgbClr val="002060"/>
              </a:buClr>
              <a:buFont typeface="Arial"/>
              <a:buChar char="•"/>
            </a:pPr>
            <a:r>
              <a:rPr b="0" lang="ru-RU" sz="2800" spc="-1" strike="noStrike">
                <a:solidFill>
                  <a:srgbClr val="002060"/>
                </a:solidFill>
                <a:latin typeface="Calibri"/>
              </a:rPr>
              <a:t>Проверка Роспотребнадзора в августе 2017 г. – лагеря</a:t>
            </a:r>
            <a:endParaRPr b="0" lang="ru-RU" sz="2800" spc="-1" strike="noStrike">
              <a:solidFill>
                <a:srgbClr val="002060"/>
              </a:solidFill>
              <a:latin typeface="Calibri"/>
            </a:endParaRPr>
          </a:p>
          <a:p>
            <a:pPr marL="343080" indent="-342720">
              <a:lnSpc>
                <a:spcPct val="100000"/>
              </a:lnSpc>
              <a:spcBef>
                <a:spcPts val="561"/>
              </a:spcBef>
              <a:buClr>
                <a:srgbClr val="002060"/>
              </a:buClr>
              <a:buFont typeface="Arial"/>
              <a:buChar char="•"/>
            </a:pPr>
            <a:r>
              <a:rPr b="0" lang="ru-RU" sz="2800" spc="-1" strike="noStrike">
                <a:solidFill>
                  <a:srgbClr val="002060"/>
                </a:solidFill>
                <a:latin typeface="Calibri"/>
              </a:rPr>
              <a:t>Замечания:</a:t>
            </a:r>
            <a:endParaRPr b="0" lang="ru-RU" sz="2800" spc="-1" strike="noStrike">
              <a:solidFill>
                <a:srgbClr val="002060"/>
              </a:solidFill>
              <a:latin typeface="Calibri"/>
            </a:endParaRPr>
          </a:p>
          <a:p>
            <a:pPr marL="343080" indent="-342720">
              <a:lnSpc>
                <a:spcPct val="100000"/>
              </a:lnSpc>
              <a:spcBef>
                <a:spcPts val="360"/>
              </a:spcBef>
              <a:buClr>
                <a:srgbClr val="002060"/>
              </a:buClr>
              <a:buFont typeface="Arial"/>
              <a:buChar char="•"/>
            </a:pPr>
            <a:r>
              <a:rPr b="0" lang="ru-RU" sz="1800" spc="-1" strike="noStrike">
                <a:solidFill>
                  <a:srgbClr val="002060"/>
                </a:solidFill>
                <a:latin typeface="Calibri"/>
              </a:rPr>
              <a:t>Отсутствие производственных столов для разделки сырья</a:t>
            </a:r>
            <a:endParaRPr b="0" lang="ru-RU" sz="1800" spc="-1" strike="noStrike">
              <a:solidFill>
                <a:srgbClr val="002060"/>
              </a:solidFill>
              <a:latin typeface="Calibri"/>
            </a:endParaRPr>
          </a:p>
          <a:p>
            <a:pPr marL="343080" indent="-342720">
              <a:lnSpc>
                <a:spcPct val="100000"/>
              </a:lnSpc>
              <a:spcBef>
                <a:spcPts val="360"/>
              </a:spcBef>
              <a:buClr>
                <a:srgbClr val="002060"/>
              </a:buClr>
              <a:buFont typeface="Arial"/>
              <a:buChar char="•"/>
            </a:pPr>
            <a:r>
              <a:rPr b="0" lang="ru-RU" sz="1800" spc="-1" strike="noStrike">
                <a:solidFill>
                  <a:srgbClr val="002060"/>
                </a:solidFill>
                <a:latin typeface="Calibri"/>
              </a:rPr>
              <a:t>Использование посуды с отбитыми краями</a:t>
            </a:r>
            <a:endParaRPr b="0" lang="ru-RU" sz="1800" spc="-1" strike="noStrike">
              <a:solidFill>
                <a:srgbClr val="002060"/>
              </a:solidFill>
              <a:latin typeface="Calibri"/>
            </a:endParaRPr>
          </a:p>
          <a:p>
            <a:pPr marL="343080" indent="-342720">
              <a:lnSpc>
                <a:spcPct val="100000"/>
              </a:lnSpc>
              <a:spcBef>
                <a:spcPts val="360"/>
              </a:spcBef>
              <a:buClr>
                <a:srgbClr val="002060"/>
              </a:buClr>
              <a:buFont typeface="Arial"/>
              <a:buChar char="•"/>
            </a:pPr>
            <a:r>
              <a:rPr b="0" lang="ru-RU" sz="1800" spc="-1" strike="noStrike">
                <a:solidFill>
                  <a:srgbClr val="002060"/>
                </a:solidFill>
                <a:latin typeface="Calibri"/>
              </a:rPr>
              <a:t>Отсутствие маркировки на емкости для моющих и дез.средств</a:t>
            </a:r>
            <a:endParaRPr b="0" lang="ru-RU" sz="1800" spc="-1" strike="noStrike">
              <a:solidFill>
                <a:srgbClr val="002060"/>
              </a:solidFill>
              <a:latin typeface="Calibri"/>
            </a:endParaRPr>
          </a:p>
          <a:p>
            <a:pPr marL="343080" indent="-342720">
              <a:lnSpc>
                <a:spcPct val="100000"/>
              </a:lnSpc>
              <a:spcBef>
                <a:spcPts val="360"/>
              </a:spcBef>
              <a:buClr>
                <a:srgbClr val="002060"/>
              </a:buClr>
              <a:buFont typeface="Arial"/>
              <a:buChar char="•"/>
            </a:pPr>
            <a:r>
              <a:rPr b="1" lang="ru-RU" sz="1800" spc="-1" strike="noStrike" u="sng">
                <a:solidFill>
                  <a:srgbClr val="002060"/>
                </a:solidFill>
                <a:uFillTx/>
                <a:latin typeface="Calibri"/>
              </a:rPr>
              <a:t>Всё исправлено.</a:t>
            </a:r>
            <a:endParaRPr b="0" lang="ru-RU" sz="1800" spc="-1" strike="noStrike">
              <a:solidFill>
                <a:srgbClr val="002060"/>
              </a:solidFill>
              <a:latin typeface="Calibri"/>
            </a:endParaRPr>
          </a:p>
        </p:txBody>
      </p:sp>
    </p:spTree>
  </p:cSld>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6" name="TextShape 1"/>
          <p:cNvSpPr txBox="1"/>
          <p:nvPr/>
        </p:nvSpPr>
        <p:spPr>
          <a:xfrm>
            <a:off x="467640" y="332640"/>
            <a:ext cx="8229240" cy="1142640"/>
          </a:xfrm>
          <a:prstGeom prst="rect">
            <a:avLst/>
          </a:prstGeom>
          <a:noFill/>
          <a:ln>
            <a:noFill/>
          </a:ln>
        </p:spPr>
        <p:txBody>
          <a:bodyPr anchor="ctr"/>
          <a:p>
            <a:pPr algn="ctr">
              <a:lnSpc>
                <a:spcPct val="100000"/>
              </a:lnSpc>
            </a:pPr>
            <a:r>
              <a:rPr b="0" lang="ru-RU" sz="4400" spc="-1" strike="noStrike">
                <a:solidFill>
                  <a:srgbClr val="002060"/>
                </a:solidFill>
                <a:latin typeface="Calibri"/>
              </a:rPr>
              <a:t>Перспективы и планы развития </a:t>
            </a:r>
            <a:endParaRPr b="0" lang="ru-RU" sz="4400" spc="-1" strike="noStrike">
              <a:solidFill>
                <a:srgbClr val="000000"/>
              </a:solidFill>
              <a:latin typeface="Calibri"/>
            </a:endParaRPr>
          </a:p>
        </p:txBody>
      </p:sp>
      <p:sp>
        <p:nvSpPr>
          <p:cNvPr id="287" name="TextShape 2"/>
          <p:cNvSpPr txBox="1"/>
          <p:nvPr/>
        </p:nvSpPr>
        <p:spPr>
          <a:xfrm>
            <a:off x="467640" y="1772640"/>
            <a:ext cx="8229240" cy="4525560"/>
          </a:xfrm>
          <a:prstGeom prst="rect">
            <a:avLst/>
          </a:prstGeom>
          <a:noFill/>
          <a:ln>
            <a:noFill/>
          </a:ln>
        </p:spPr>
        <p:txBody>
          <a:bodyPr>
            <a:normAutofit/>
          </a:bodyPr>
          <a:p>
            <a:pPr marL="343080" indent="-342720">
              <a:lnSpc>
                <a:spcPct val="100000"/>
              </a:lnSpc>
              <a:spcBef>
                <a:spcPts val="641"/>
              </a:spcBef>
              <a:buClr>
                <a:srgbClr val="002060"/>
              </a:buClr>
              <a:buFont typeface="Arial"/>
              <a:buChar char="•"/>
            </a:pPr>
            <a:r>
              <a:rPr b="0" lang="ru-RU" sz="3200" spc="-1" strike="noStrike">
                <a:solidFill>
                  <a:srgbClr val="002060"/>
                </a:solidFill>
                <a:latin typeface="Calibri"/>
              </a:rPr>
              <a:t>В течение нескольких лет школа успешно решает следующие задачи:</a:t>
            </a:r>
            <a:endParaRPr b="0" lang="ru-RU" sz="3200" spc="-1" strike="noStrike">
              <a:solidFill>
                <a:srgbClr val="002060"/>
              </a:solidFill>
              <a:latin typeface="Calibri"/>
            </a:endParaRPr>
          </a:p>
          <a:p>
            <a:pPr marL="343080" indent="-342720">
              <a:lnSpc>
                <a:spcPct val="100000"/>
              </a:lnSpc>
              <a:spcBef>
                <a:spcPts val="641"/>
              </a:spcBef>
              <a:buClr>
                <a:srgbClr val="002060"/>
              </a:buClr>
              <a:buFont typeface="Arial"/>
              <a:buChar char="•"/>
            </a:pPr>
            <a:r>
              <a:rPr b="0" lang="ru-RU" sz="3200" spc="-1" strike="noStrike">
                <a:solidFill>
                  <a:srgbClr val="002060"/>
                </a:solidFill>
                <a:latin typeface="Calibri"/>
              </a:rPr>
              <a:t>1. Обеспечение обязательных стандартов образования.</a:t>
            </a:r>
            <a:endParaRPr b="0" lang="ru-RU" sz="3200" spc="-1" strike="noStrike">
              <a:solidFill>
                <a:srgbClr val="002060"/>
              </a:solidFill>
              <a:latin typeface="Calibri"/>
            </a:endParaRPr>
          </a:p>
          <a:p>
            <a:pPr marL="343080" indent="-342720">
              <a:lnSpc>
                <a:spcPct val="100000"/>
              </a:lnSpc>
              <a:spcBef>
                <a:spcPts val="641"/>
              </a:spcBef>
              <a:buClr>
                <a:srgbClr val="002060"/>
              </a:buClr>
              <a:buFont typeface="Arial"/>
              <a:buChar char="•"/>
            </a:pPr>
            <a:r>
              <a:rPr b="0" lang="ru-RU" sz="3200" spc="-1" strike="noStrike">
                <a:solidFill>
                  <a:srgbClr val="002060"/>
                </a:solidFill>
                <a:latin typeface="Calibri"/>
              </a:rPr>
              <a:t>2. Удовлетворения запросов и потребностей учащихся на образовательные услуги.</a:t>
            </a:r>
            <a:endParaRPr b="0" lang="ru-RU" sz="3200" spc="-1" strike="noStrike">
              <a:solidFill>
                <a:srgbClr val="002060"/>
              </a:solidFill>
              <a:latin typeface="Calibri"/>
            </a:endParaRPr>
          </a:p>
          <a:p>
            <a:pPr marL="343080" indent="-342720">
              <a:lnSpc>
                <a:spcPct val="100000"/>
              </a:lnSpc>
              <a:spcBef>
                <a:spcPts val="641"/>
              </a:spcBef>
              <a:buClr>
                <a:srgbClr val="002060"/>
              </a:buClr>
              <a:buFont typeface="Arial"/>
              <a:buChar char="•"/>
            </a:pPr>
            <a:r>
              <a:rPr b="0" lang="ru-RU" sz="3200" spc="-1" strike="noStrike">
                <a:solidFill>
                  <a:srgbClr val="002060"/>
                </a:solidFill>
                <a:latin typeface="Calibri"/>
              </a:rPr>
              <a:t>3. Создание благоприятного нравственного психологического климата в школе.</a:t>
            </a:r>
            <a:endParaRPr b="0" lang="ru-RU" sz="3200" spc="-1" strike="noStrike">
              <a:solidFill>
                <a:srgbClr val="002060"/>
              </a:solidFill>
              <a:latin typeface="Calibri"/>
            </a:endParaRPr>
          </a:p>
          <a:p>
            <a:pPr>
              <a:lnSpc>
                <a:spcPct val="100000"/>
              </a:lnSpc>
              <a:spcBef>
                <a:spcPts val="641"/>
              </a:spcBef>
            </a:pPr>
            <a:r>
              <a:rPr b="0" lang="ru-RU" sz="3200" spc="-1" strike="noStrike">
                <a:solidFill>
                  <a:srgbClr val="002060"/>
                </a:solidFill>
                <a:latin typeface="Calibri"/>
              </a:rPr>
              <a:t>Планируется решать эти задачи и в дальнейшем</a:t>
            </a:r>
            <a:endParaRPr b="0" lang="ru-RU" sz="3200" spc="-1" strike="noStrike">
              <a:solidFill>
                <a:srgbClr val="002060"/>
              </a:solidFill>
              <a:latin typeface="Calibri"/>
            </a:endParaRPr>
          </a:p>
          <a:p>
            <a:pPr>
              <a:lnSpc>
                <a:spcPct val="100000"/>
              </a:lnSpc>
              <a:spcBef>
                <a:spcPts val="641"/>
              </a:spcBef>
            </a:pPr>
            <a:endParaRPr b="0" lang="ru-RU" sz="3200" spc="-1" strike="noStrike">
              <a:solidFill>
                <a:srgbClr val="002060"/>
              </a:solidFill>
              <a:latin typeface="Calibri"/>
            </a:endParaRPr>
          </a:p>
        </p:txBody>
      </p:sp>
    </p:spTree>
  </p:cSld>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8" name="TextShape 1"/>
          <p:cNvSpPr txBox="1"/>
          <p:nvPr/>
        </p:nvSpPr>
        <p:spPr>
          <a:xfrm>
            <a:off x="467640" y="404640"/>
            <a:ext cx="8208720" cy="1079640"/>
          </a:xfrm>
          <a:prstGeom prst="rect">
            <a:avLst/>
          </a:prstGeom>
          <a:noFill/>
          <a:ln>
            <a:noFill/>
          </a:ln>
        </p:spPr>
        <p:txBody>
          <a:bodyPr/>
          <a:p>
            <a:pPr algn="ctr">
              <a:lnSpc>
                <a:spcPct val="100000"/>
              </a:lnSpc>
            </a:pPr>
            <a:r>
              <a:rPr b="1" lang="ru-RU" sz="4000" spc="-1" strike="noStrike" cap="all">
                <a:solidFill>
                  <a:srgbClr val="002060"/>
                </a:solidFill>
                <a:latin typeface="Calibri"/>
              </a:rPr>
              <a:t>Задачи на будущее:</a:t>
            </a:r>
            <a:endParaRPr b="0" lang="ru-RU" sz="4000" spc="-1" strike="noStrike">
              <a:solidFill>
                <a:srgbClr val="000000"/>
              </a:solidFill>
              <a:latin typeface="Calibri"/>
            </a:endParaRPr>
          </a:p>
        </p:txBody>
      </p:sp>
      <p:sp>
        <p:nvSpPr>
          <p:cNvPr id="289" name="TextShape 2"/>
          <p:cNvSpPr txBox="1"/>
          <p:nvPr/>
        </p:nvSpPr>
        <p:spPr>
          <a:xfrm>
            <a:off x="395640" y="1772640"/>
            <a:ext cx="8264880" cy="4824000"/>
          </a:xfrm>
          <a:prstGeom prst="rect">
            <a:avLst/>
          </a:prstGeom>
          <a:noFill/>
          <a:ln>
            <a:noFill/>
          </a:ln>
        </p:spPr>
        <p:txBody>
          <a:bodyPr anchor="b">
            <a:normAutofit/>
          </a:bodyPr>
          <a:p>
            <a:pPr algn="just">
              <a:lnSpc>
                <a:spcPct val="100000"/>
              </a:lnSpc>
              <a:spcBef>
                <a:spcPts val="621"/>
              </a:spcBef>
            </a:pPr>
            <a:r>
              <a:rPr b="0" lang="ru-RU" sz="3100" spc="-1" strike="noStrike">
                <a:solidFill>
                  <a:srgbClr val="000000"/>
                </a:solidFill>
                <a:latin typeface="Calibri"/>
              </a:rPr>
              <a:t>Продолжать реализовывать в школе личностно – ориентированное обучение.</a:t>
            </a:r>
            <a:endParaRPr b="0" lang="ru-RU" sz="3100" spc="-1" strike="noStrike">
              <a:solidFill>
                <a:srgbClr val="002060"/>
              </a:solidFill>
              <a:latin typeface="Calibri"/>
            </a:endParaRPr>
          </a:p>
          <a:p>
            <a:pPr algn="just">
              <a:lnSpc>
                <a:spcPct val="100000"/>
              </a:lnSpc>
              <a:spcBef>
                <a:spcPts val="621"/>
              </a:spcBef>
            </a:pPr>
            <a:r>
              <a:rPr b="0" lang="ru-RU" sz="3100" spc="-1" strike="noStrike">
                <a:solidFill>
                  <a:srgbClr val="000000"/>
                </a:solidFill>
                <a:latin typeface="Calibri"/>
              </a:rPr>
              <a:t>- продолжать внедрение  новых образовательных стандартов в 8 классе</a:t>
            </a:r>
            <a:endParaRPr b="0" lang="ru-RU" sz="3100" spc="-1" strike="noStrike">
              <a:solidFill>
                <a:srgbClr val="002060"/>
              </a:solidFill>
              <a:latin typeface="Calibri"/>
            </a:endParaRPr>
          </a:p>
          <a:p>
            <a:pPr algn="just">
              <a:lnSpc>
                <a:spcPct val="100000"/>
              </a:lnSpc>
              <a:spcBef>
                <a:spcPts val="621"/>
              </a:spcBef>
            </a:pPr>
            <a:r>
              <a:rPr b="0" lang="ru-RU" sz="3100" spc="-1" strike="noStrike">
                <a:solidFill>
                  <a:srgbClr val="000000"/>
                </a:solidFill>
                <a:latin typeface="Calibri"/>
              </a:rPr>
              <a:t>- расширить возможности предпрофильного образования для учащихся 9 класса</a:t>
            </a:r>
            <a:endParaRPr b="0" lang="ru-RU" sz="3100" spc="-1" strike="noStrike">
              <a:solidFill>
                <a:srgbClr val="002060"/>
              </a:solidFill>
              <a:latin typeface="Calibri"/>
            </a:endParaRPr>
          </a:p>
          <a:p>
            <a:pPr algn="just">
              <a:lnSpc>
                <a:spcPct val="100000"/>
              </a:lnSpc>
              <a:spcBef>
                <a:spcPts val="621"/>
              </a:spcBef>
            </a:pPr>
            <a:r>
              <a:rPr b="0" lang="ru-RU" sz="3100" spc="-1" strike="noStrike">
                <a:solidFill>
                  <a:srgbClr val="000000"/>
                </a:solidFill>
                <a:latin typeface="Calibri"/>
              </a:rPr>
              <a:t>- создавать условия для вовлечения учащихся 7-9 классов в учебные научные исследования</a:t>
            </a:r>
            <a:endParaRPr b="0" lang="ru-RU" sz="3100" spc="-1" strike="noStrike">
              <a:solidFill>
                <a:srgbClr val="002060"/>
              </a:solidFill>
              <a:latin typeface="Calibri"/>
            </a:endParaRPr>
          </a:p>
          <a:p>
            <a:pPr algn="just">
              <a:lnSpc>
                <a:spcPct val="100000"/>
              </a:lnSpc>
              <a:spcBef>
                <a:spcPts val="621"/>
              </a:spcBef>
            </a:pPr>
            <a:r>
              <a:rPr b="0" lang="ru-RU" sz="3100" spc="-1" strike="noStrike">
                <a:solidFill>
                  <a:srgbClr val="000000"/>
                </a:solidFill>
                <a:latin typeface="Calibri"/>
              </a:rPr>
              <a:t>- создание соответствующей базы для развития детского самоуправления</a:t>
            </a:r>
            <a:endParaRPr b="0" lang="ru-RU" sz="3100" spc="-1" strike="noStrike">
              <a:solidFill>
                <a:srgbClr val="002060"/>
              </a:solidFill>
              <a:latin typeface="Calibri"/>
            </a:endParaRPr>
          </a:p>
          <a:p>
            <a:pPr algn="just">
              <a:lnSpc>
                <a:spcPct val="100000"/>
              </a:lnSpc>
              <a:spcBef>
                <a:spcPts val="621"/>
              </a:spcBef>
            </a:pPr>
            <a:r>
              <a:rPr b="0" lang="ru-RU" sz="3100" spc="-1" strike="noStrike">
                <a:solidFill>
                  <a:srgbClr val="000000"/>
                </a:solidFill>
                <a:latin typeface="Calibri"/>
              </a:rPr>
              <a:t>- Совершенствование системы воспитания здорового образа жизни, системы здоровьесберегающих технологий обучения, формирование у учащихся ценностного отношения к своему здоровью</a:t>
            </a:r>
            <a:endParaRPr b="0" lang="ru-RU" sz="3100" spc="-1" strike="noStrike">
              <a:solidFill>
                <a:srgbClr val="002060"/>
              </a:solidFill>
              <a:latin typeface="Calibri"/>
            </a:endParaRPr>
          </a:p>
          <a:p>
            <a:pPr algn="just">
              <a:lnSpc>
                <a:spcPct val="100000"/>
              </a:lnSpc>
              <a:spcBef>
                <a:spcPts val="621"/>
              </a:spcBef>
            </a:pPr>
            <a:r>
              <a:rPr b="0" lang="ru-RU" sz="3100" spc="-1" strike="noStrike">
                <a:solidFill>
                  <a:srgbClr val="000000"/>
                </a:solidFill>
                <a:latin typeface="Calibri"/>
              </a:rPr>
              <a:t>- создание условий для увеличения доли дополнительного образования в учебном процессе.</a:t>
            </a:r>
            <a:endParaRPr b="0" lang="ru-RU" sz="3100" spc="-1" strike="noStrike">
              <a:solidFill>
                <a:srgbClr val="002060"/>
              </a:solidFill>
              <a:latin typeface="Calibri"/>
            </a:endParaRPr>
          </a:p>
          <a:p>
            <a:pPr algn="just">
              <a:lnSpc>
                <a:spcPct val="100000"/>
              </a:lnSpc>
              <a:spcBef>
                <a:spcPts val="400"/>
              </a:spcBef>
            </a:pPr>
            <a:endParaRPr b="0" lang="ru-RU" sz="3100" spc="-1" strike="noStrike">
              <a:solidFill>
                <a:srgbClr val="002060"/>
              </a:solidFill>
              <a:latin typeface="Calibri"/>
            </a:endParaRPr>
          </a:p>
        </p:txBody>
      </p:sp>
    </p:spTree>
  </p:cSld>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0" name="TextShape 1"/>
          <p:cNvSpPr txBox="1"/>
          <p:nvPr/>
        </p:nvSpPr>
        <p:spPr>
          <a:xfrm>
            <a:off x="467640" y="332640"/>
            <a:ext cx="8229240" cy="1142640"/>
          </a:xfrm>
          <a:prstGeom prst="rect">
            <a:avLst/>
          </a:prstGeom>
          <a:noFill/>
          <a:ln>
            <a:noFill/>
          </a:ln>
        </p:spPr>
        <p:txBody>
          <a:bodyPr anchor="ctr">
            <a:normAutofit/>
          </a:bodyPr>
          <a:p>
            <a:pPr algn="ctr">
              <a:lnSpc>
                <a:spcPct val="100000"/>
              </a:lnSpc>
            </a:pPr>
            <a:r>
              <a:rPr b="0" lang="ru-RU" sz="4400" spc="-1" strike="noStrike">
                <a:solidFill>
                  <a:srgbClr val="002060"/>
                </a:solidFill>
                <a:latin typeface="Calibri"/>
              </a:rPr>
              <a:t>Создание условий для реализации образовательного процесса</a:t>
            </a:r>
            <a:endParaRPr b="0" lang="ru-RU" sz="4400" spc="-1" strike="noStrike">
              <a:solidFill>
                <a:srgbClr val="000000"/>
              </a:solidFill>
              <a:latin typeface="Calibri"/>
            </a:endParaRPr>
          </a:p>
        </p:txBody>
      </p:sp>
      <p:sp>
        <p:nvSpPr>
          <p:cNvPr id="291" name="TextShape 2"/>
          <p:cNvSpPr txBox="1"/>
          <p:nvPr/>
        </p:nvSpPr>
        <p:spPr>
          <a:xfrm>
            <a:off x="467640" y="1772640"/>
            <a:ext cx="8229240" cy="4525560"/>
          </a:xfrm>
          <a:prstGeom prst="rect">
            <a:avLst/>
          </a:prstGeom>
          <a:noFill/>
          <a:ln>
            <a:noFill/>
          </a:ln>
        </p:spPr>
        <p:txBody>
          <a:bodyPr/>
          <a:p>
            <a:pPr marL="343080" indent="-342720">
              <a:lnSpc>
                <a:spcPct val="100000"/>
              </a:lnSpc>
              <a:spcBef>
                <a:spcPts val="641"/>
              </a:spcBef>
              <a:buClr>
                <a:srgbClr val="002060"/>
              </a:buClr>
              <a:buFont typeface="Arial"/>
              <a:buChar char="•"/>
            </a:pPr>
            <a:r>
              <a:rPr b="0" lang="ru-RU" sz="3200" spc="-1" strike="noStrike">
                <a:solidFill>
                  <a:srgbClr val="002060"/>
                </a:solidFill>
                <a:latin typeface="Calibri"/>
              </a:rPr>
              <a:t>1. Ремонт</a:t>
            </a:r>
            <a:endParaRPr b="0" lang="ru-RU" sz="3200" spc="-1" strike="noStrike">
              <a:solidFill>
                <a:srgbClr val="002060"/>
              </a:solidFill>
              <a:latin typeface="Calibri"/>
            </a:endParaRPr>
          </a:p>
          <a:p>
            <a:pPr>
              <a:lnSpc>
                <a:spcPct val="100000"/>
              </a:lnSpc>
              <a:spcBef>
                <a:spcPts val="641"/>
              </a:spcBef>
            </a:pPr>
            <a:endParaRPr b="0" lang="ru-RU" sz="3200" spc="-1" strike="noStrike">
              <a:solidFill>
                <a:srgbClr val="002060"/>
              </a:solidFill>
              <a:latin typeface="Calibri"/>
            </a:endParaRPr>
          </a:p>
          <a:p>
            <a:pPr>
              <a:lnSpc>
                <a:spcPct val="100000"/>
              </a:lnSpc>
              <a:spcBef>
                <a:spcPts val="641"/>
              </a:spcBef>
            </a:pPr>
            <a:endParaRPr b="0" lang="ru-RU" sz="3200" spc="-1" strike="noStrike">
              <a:solidFill>
                <a:srgbClr val="002060"/>
              </a:solidFill>
              <a:latin typeface="Calibri"/>
            </a:endParaRPr>
          </a:p>
        </p:txBody>
      </p:sp>
      <p:graphicFrame>
        <p:nvGraphicFramePr>
          <p:cNvPr id="292" name="Table 3"/>
          <p:cNvGraphicFramePr/>
          <p:nvPr/>
        </p:nvGraphicFramePr>
        <p:xfrm>
          <a:off x="0" y="2277000"/>
          <a:ext cx="9143640" cy="5930640"/>
        </p:xfrm>
        <a:graphic>
          <a:graphicData uri="http://schemas.openxmlformats.org/drawingml/2006/table">
            <a:tbl>
              <a:tblPr/>
              <a:tblGrid>
                <a:gridCol w="2339640"/>
                <a:gridCol w="4392360"/>
                <a:gridCol w="2411640"/>
              </a:tblGrid>
              <a:tr h="741240">
                <a:tc>
                  <a:txBody>
                    <a:bodyPr/>
                    <a:p>
                      <a:pPr algn="ctr">
                        <a:lnSpc>
                          <a:spcPct val="100000"/>
                        </a:lnSpc>
                      </a:pPr>
                      <a:r>
                        <a:rPr b="1" lang="ru-RU" sz="1800" spc="-1" strike="noStrike">
                          <a:solidFill>
                            <a:srgbClr val="ffffff"/>
                          </a:solidFill>
                          <a:latin typeface="Calibri"/>
                        </a:rPr>
                        <a:t>2014 – 2015 учебный год</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gn="ctr">
                        <a:lnSpc>
                          <a:spcPct val="100000"/>
                        </a:lnSpc>
                      </a:pPr>
                      <a:r>
                        <a:rPr b="1" lang="ru-RU" sz="1800" spc="-1" strike="noStrike">
                          <a:solidFill>
                            <a:srgbClr val="ffffff"/>
                          </a:solidFill>
                          <a:latin typeface="Calibri"/>
                        </a:rPr>
                        <a:t>2015 – 2016 учебный год</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gn="ctr">
                        <a:lnSpc>
                          <a:spcPct val="100000"/>
                        </a:lnSpc>
                      </a:pPr>
                      <a:r>
                        <a:rPr b="1" lang="ru-RU" sz="1800" spc="-1" strike="noStrike">
                          <a:solidFill>
                            <a:srgbClr val="ffffff"/>
                          </a:solidFill>
                          <a:latin typeface="Calibri"/>
                        </a:rPr>
                        <a:t>2016 – 2017 уч.год</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5189400">
                <a:tc>
                  <a:txBody>
                    <a:bodyPr/>
                    <a:p>
                      <a:pPr>
                        <a:lnSpc>
                          <a:spcPct val="100000"/>
                        </a:lnSpc>
                      </a:pPr>
                      <a:r>
                        <a:rPr b="0" lang="ru-RU" sz="1800" spc="-1" strike="noStrike">
                          <a:solidFill>
                            <a:srgbClr val="000000"/>
                          </a:solidFill>
                          <a:latin typeface="Calibri"/>
                        </a:rPr>
                        <a:t>Выделено 10 тыс. руб.- косметический ремонт</a:t>
                      </a:r>
                      <a:endParaRPr b="0" lang="ru-RU" sz="1800" spc="-1" strike="noStrike">
                        <a:latin typeface="Arial"/>
                      </a:endParaRPr>
                    </a:p>
                    <a:p>
                      <a:pPr>
                        <a:lnSpc>
                          <a:spcPct val="100000"/>
                        </a:lnSpc>
                      </a:pP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Косметический ремонт – 10 тыс. руб</a:t>
                      </a:r>
                      <a:endParaRPr b="0" lang="ru-RU" sz="1800" spc="-1" strike="noStrike">
                        <a:latin typeface="Arial"/>
                      </a:endParaRPr>
                    </a:p>
                    <a:p>
                      <a:pPr>
                        <a:lnSpc>
                          <a:spcPct val="100000"/>
                        </a:lnSpc>
                      </a:pPr>
                      <a:r>
                        <a:rPr b="0" lang="ru-RU" sz="1800" spc="-1" strike="noStrike">
                          <a:solidFill>
                            <a:srgbClr val="000000"/>
                          </a:solidFill>
                          <a:latin typeface="Calibri"/>
                        </a:rPr>
                        <a:t>Ремонт спортзала – 539040 руб.</a:t>
                      </a:r>
                      <a:endParaRPr b="0" lang="ru-RU" sz="1800" spc="-1" strike="noStrike">
                        <a:latin typeface="Arial"/>
                      </a:endParaRPr>
                    </a:p>
                    <a:p>
                      <a:pPr>
                        <a:lnSpc>
                          <a:spcPct val="100000"/>
                        </a:lnSpc>
                      </a:pPr>
                      <a:r>
                        <a:rPr b="0" lang="ru-RU" sz="1800" spc="-1" strike="noStrike">
                          <a:solidFill>
                            <a:srgbClr val="000000"/>
                          </a:solidFill>
                          <a:latin typeface="Calibri"/>
                        </a:rPr>
                        <a:t>Ремонт сантехники 150000 руб.</a:t>
                      </a:r>
                      <a:endParaRPr b="0" lang="ru-RU" sz="1800" spc="-1" strike="noStrike">
                        <a:latin typeface="Arial"/>
                      </a:endParaRPr>
                    </a:p>
                    <a:p>
                      <a:pPr>
                        <a:lnSpc>
                          <a:spcPct val="100000"/>
                        </a:lnSpc>
                      </a:pPr>
                      <a:r>
                        <a:rPr b="0" lang="ru-RU" sz="1800" spc="-1" strike="noStrike">
                          <a:solidFill>
                            <a:srgbClr val="000000"/>
                          </a:solidFill>
                          <a:latin typeface="Calibri"/>
                        </a:rPr>
                        <a:t>Замена сгоревшего электросчетчика – 12 тыс. руб.</a:t>
                      </a:r>
                      <a:endParaRPr b="0" lang="ru-RU" sz="1800" spc="-1" strike="noStrike">
                        <a:latin typeface="Arial"/>
                      </a:endParaRPr>
                    </a:p>
                    <a:p>
                      <a:pPr>
                        <a:lnSpc>
                          <a:spcPct val="100000"/>
                        </a:lnSpc>
                      </a:pPr>
                      <a:r>
                        <a:rPr b="0" lang="ru-RU" sz="1800" spc="-1" strike="noStrike">
                          <a:solidFill>
                            <a:srgbClr val="000000"/>
                          </a:solidFill>
                          <a:latin typeface="Calibri"/>
                        </a:rPr>
                        <a:t>Утилизация люминесцентных ламп - 6 тыс.руб.</a:t>
                      </a:r>
                      <a:endParaRPr b="0" lang="ru-RU" sz="1800" spc="-1" strike="noStrike">
                        <a:latin typeface="Arial"/>
                      </a:endParaRPr>
                    </a:p>
                    <a:p>
                      <a:pPr>
                        <a:lnSpc>
                          <a:spcPct val="100000"/>
                        </a:lnSpc>
                      </a:pPr>
                      <a:r>
                        <a:rPr b="0" lang="ru-RU" sz="1800" spc="-1" strike="noStrike">
                          <a:solidFill>
                            <a:srgbClr val="000000"/>
                          </a:solidFill>
                          <a:latin typeface="Calibri"/>
                        </a:rPr>
                        <a:t>Закупка новых светильников – 19 тыс.руб.</a:t>
                      </a:r>
                      <a:endParaRPr b="0" lang="ru-RU" sz="1800" spc="-1" strike="noStrike">
                        <a:latin typeface="Arial"/>
                      </a:endParaRPr>
                    </a:p>
                    <a:p>
                      <a:pPr>
                        <a:lnSpc>
                          <a:spcPct val="100000"/>
                        </a:lnSpc>
                      </a:pPr>
                      <a:r>
                        <a:rPr b="0" lang="ru-RU" sz="1800" spc="-1" strike="noStrike">
                          <a:solidFill>
                            <a:srgbClr val="000000"/>
                          </a:solidFill>
                          <a:latin typeface="Calibri"/>
                        </a:rPr>
                        <a:t>Замер сопротивления электросетей – 20 тыс. руб.</a:t>
                      </a:r>
                      <a:endParaRPr b="0" lang="ru-RU" sz="1800" spc="-1" strike="noStrike">
                        <a:latin typeface="Arial"/>
                      </a:endParaRPr>
                    </a:p>
                    <a:p>
                      <a:pPr>
                        <a:lnSpc>
                          <a:spcPct val="100000"/>
                        </a:lnSpc>
                      </a:pPr>
                      <a:r>
                        <a:rPr b="0" lang="ru-RU" sz="1800" spc="-1" strike="noStrike">
                          <a:solidFill>
                            <a:srgbClr val="000000"/>
                          </a:solidFill>
                          <a:latin typeface="Calibri"/>
                        </a:rPr>
                        <a:t>Установка «Стрельца – мониторинга» - 100 тыс. руб.</a:t>
                      </a:r>
                      <a:endParaRPr b="0" lang="ru-RU" sz="1800" spc="-1" strike="noStrike">
                        <a:latin typeface="Arial"/>
                      </a:endParaRPr>
                    </a:p>
                    <a:p>
                      <a:pPr>
                        <a:lnSpc>
                          <a:spcPct val="100000"/>
                        </a:lnSpc>
                      </a:pPr>
                      <a:r>
                        <a:rPr b="0" lang="ru-RU" sz="1800" spc="-1" strike="noStrike">
                          <a:solidFill>
                            <a:srgbClr val="000000"/>
                          </a:solidFill>
                          <a:latin typeface="Calibri"/>
                        </a:rPr>
                        <a:t>Перезарядка огнетушителей</a:t>
                      </a:r>
                      <a:endParaRPr b="0" lang="ru-RU" sz="1800" spc="-1" strike="noStrike">
                        <a:latin typeface="Arial"/>
                      </a:endParaRPr>
                    </a:p>
                    <a:p>
                      <a:pPr>
                        <a:lnSpc>
                          <a:spcPct val="100000"/>
                        </a:lnSpc>
                      </a:pPr>
                      <a:r>
                        <a:rPr b="0" lang="ru-RU" sz="1800" spc="-1" strike="noStrike">
                          <a:solidFill>
                            <a:srgbClr val="000000"/>
                          </a:solidFill>
                          <a:latin typeface="Calibri"/>
                        </a:rPr>
                        <a:t>Укладка плитки перед крыльцом школы</a:t>
                      </a:r>
                      <a:endParaRPr b="0" lang="ru-RU" sz="1800" spc="-1" strike="noStrike">
                        <a:latin typeface="Arial"/>
                      </a:endParaRPr>
                    </a:p>
                    <a:p>
                      <a:pPr>
                        <a:lnSpc>
                          <a:spcPct val="100000"/>
                        </a:lnSpc>
                      </a:pPr>
                      <a:r>
                        <a:rPr b="0" lang="ru-RU" sz="1800" spc="-1" strike="noStrike">
                          <a:solidFill>
                            <a:srgbClr val="000000"/>
                          </a:solidFill>
                          <a:latin typeface="Calibri"/>
                        </a:rPr>
                        <a:t>Ремонт 1 класса (за счет родителей)</a:t>
                      </a:r>
                      <a:endParaRPr b="0" lang="ru-RU" sz="1800" spc="-1" strike="noStrike">
                        <a:latin typeface="Arial"/>
                      </a:endParaRPr>
                    </a:p>
                    <a:p>
                      <a:pPr>
                        <a:lnSpc>
                          <a:spcPct val="100000"/>
                        </a:lnSpc>
                      </a:pP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Выделено 10 тыс. руб. – косметический ремонт</a:t>
                      </a:r>
                      <a:endParaRPr b="0" lang="ru-RU" sz="1800" spc="-1" strike="noStrike">
                        <a:latin typeface="Arial"/>
                      </a:endParaRPr>
                    </a:p>
                    <a:p>
                      <a:pPr>
                        <a:lnSpc>
                          <a:spcPct val="100000"/>
                        </a:lnSpc>
                      </a:pPr>
                      <a:r>
                        <a:rPr b="0" lang="ru-RU" sz="1800" spc="-1" strike="noStrike">
                          <a:solidFill>
                            <a:srgbClr val="000000"/>
                          </a:solidFill>
                          <a:latin typeface="Calibri"/>
                        </a:rPr>
                        <a:t>Замена сгоревшего автомата на кухне – 6 тыс. руб.</a:t>
                      </a:r>
                      <a:endParaRPr b="0" lang="ru-RU" sz="1800" spc="-1" strike="noStrike">
                        <a:latin typeface="Arial"/>
                      </a:endParaRPr>
                    </a:p>
                    <a:p>
                      <a:pPr>
                        <a:lnSpc>
                          <a:spcPct val="100000"/>
                        </a:lnSpc>
                      </a:pPr>
                      <a:endParaRPr b="0" lang="ru-RU" sz="1800" spc="-1" strike="noStrike">
                        <a:latin typeface="Arial"/>
                      </a:endParaRPr>
                    </a:p>
                    <a:p>
                      <a:pPr>
                        <a:lnSpc>
                          <a:spcPct val="100000"/>
                        </a:lnSpc>
                      </a:pP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Tree>
  </p:cSld>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3" name="TextShape 1"/>
          <p:cNvSpPr txBox="1"/>
          <p:nvPr/>
        </p:nvSpPr>
        <p:spPr>
          <a:xfrm>
            <a:off x="467640" y="332640"/>
            <a:ext cx="8229240" cy="1142640"/>
          </a:xfrm>
          <a:prstGeom prst="rect">
            <a:avLst/>
          </a:prstGeom>
          <a:noFill/>
          <a:ln>
            <a:noFill/>
          </a:ln>
        </p:spPr>
        <p:txBody>
          <a:bodyPr anchor="ctr">
            <a:normAutofit/>
          </a:bodyPr>
          <a:p>
            <a:pPr algn="ctr">
              <a:lnSpc>
                <a:spcPct val="100000"/>
              </a:lnSpc>
            </a:pPr>
            <a:r>
              <a:rPr b="0" lang="ru-RU" sz="4400" spc="-1" strike="noStrike">
                <a:solidFill>
                  <a:srgbClr val="002060"/>
                </a:solidFill>
                <a:latin typeface="Calibri"/>
              </a:rPr>
              <a:t>Создание условий для реализации образовательного процесса</a:t>
            </a:r>
            <a:endParaRPr b="0" lang="ru-RU" sz="4400" spc="-1" strike="noStrike">
              <a:solidFill>
                <a:srgbClr val="000000"/>
              </a:solidFill>
              <a:latin typeface="Calibri"/>
            </a:endParaRPr>
          </a:p>
        </p:txBody>
      </p:sp>
      <p:sp>
        <p:nvSpPr>
          <p:cNvPr id="294" name="TextShape 2"/>
          <p:cNvSpPr txBox="1"/>
          <p:nvPr/>
        </p:nvSpPr>
        <p:spPr>
          <a:xfrm>
            <a:off x="467640" y="1772640"/>
            <a:ext cx="8229240" cy="4525560"/>
          </a:xfrm>
          <a:prstGeom prst="rect">
            <a:avLst/>
          </a:prstGeom>
          <a:noFill/>
          <a:ln>
            <a:noFill/>
          </a:ln>
        </p:spPr>
        <p:txBody>
          <a:bodyPr/>
          <a:p>
            <a:pPr marL="343080" indent="-342720">
              <a:lnSpc>
                <a:spcPct val="100000"/>
              </a:lnSpc>
              <a:spcBef>
                <a:spcPts val="641"/>
              </a:spcBef>
              <a:buClr>
                <a:srgbClr val="002060"/>
              </a:buClr>
              <a:buFont typeface="Arial"/>
              <a:buChar char="•"/>
            </a:pPr>
            <a:r>
              <a:rPr b="0" lang="ru-RU" sz="3200" spc="-1" strike="noStrike">
                <a:solidFill>
                  <a:srgbClr val="002060"/>
                </a:solidFill>
                <a:latin typeface="Calibri"/>
              </a:rPr>
              <a:t>2. Приобретения</a:t>
            </a:r>
            <a:endParaRPr b="0" lang="ru-RU" sz="3200" spc="-1" strike="noStrike">
              <a:solidFill>
                <a:srgbClr val="002060"/>
              </a:solidFill>
              <a:latin typeface="Calibri"/>
            </a:endParaRPr>
          </a:p>
          <a:p>
            <a:pPr>
              <a:lnSpc>
                <a:spcPct val="100000"/>
              </a:lnSpc>
              <a:spcBef>
                <a:spcPts val="641"/>
              </a:spcBef>
            </a:pPr>
            <a:r>
              <a:rPr b="0" lang="ru-RU" sz="3200" spc="-1" strike="noStrike">
                <a:solidFill>
                  <a:srgbClr val="002060"/>
                </a:solidFill>
                <a:latin typeface="Calibri"/>
              </a:rPr>
              <a:t>- школа</a:t>
            </a:r>
            <a:endParaRPr b="0" lang="ru-RU" sz="3200" spc="-1" strike="noStrike">
              <a:solidFill>
                <a:srgbClr val="002060"/>
              </a:solidFill>
              <a:latin typeface="Calibri"/>
            </a:endParaRPr>
          </a:p>
          <a:p>
            <a:pPr>
              <a:lnSpc>
                <a:spcPct val="100000"/>
              </a:lnSpc>
              <a:spcBef>
                <a:spcPts val="641"/>
              </a:spcBef>
            </a:pPr>
            <a:endParaRPr b="0" lang="ru-RU" sz="3200" spc="-1" strike="noStrike">
              <a:solidFill>
                <a:srgbClr val="002060"/>
              </a:solidFill>
              <a:latin typeface="Calibri"/>
            </a:endParaRPr>
          </a:p>
        </p:txBody>
      </p:sp>
      <p:graphicFrame>
        <p:nvGraphicFramePr>
          <p:cNvPr id="295" name="Table 3"/>
          <p:cNvGraphicFramePr/>
          <p:nvPr/>
        </p:nvGraphicFramePr>
        <p:xfrm>
          <a:off x="323640" y="3087360"/>
          <a:ext cx="8373240" cy="1872000"/>
        </p:xfrm>
        <a:graphic>
          <a:graphicData uri="http://schemas.openxmlformats.org/drawingml/2006/table">
            <a:tbl>
              <a:tblPr/>
              <a:tblGrid>
                <a:gridCol w="2791080"/>
                <a:gridCol w="2791080"/>
                <a:gridCol w="2791080"/>
              </a:tblGrid>
              <a:tr h="318960">
                <a:tc>
                  <a:txBody>
                    <a:bodyPr/>
                    <a:p>
                      <a:pPr algn="ctr">
                        <a:lnSpc>
                          <a:spcPct val="100000"/>
                        </a:lnSpc>
                      </a:pPr>
                      <a:r>
                        <a:rPr b="1" lang="ru-RU" sz="1800" spc="-1" strike="noStrike">
                          <a:solidFill>
                            <a:srgbClr val="ffffff"/>
                          </a:solidFill>
                          <a:latin typeface="Calibri"/>
                        </a:rPr>
                        <a:t>2015  год</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gn="ctr">
                        <a:lnSpc>
                          <a:spcPct val="100000"/>
                        </a:lnSpc>
                      </a:pPr>
                      <a:r>
                        <a:rPr b="1" lang="ru-RU" sz="1800" spc="-1" strike="noStrike">
                          <a:solidFill>
                            <a:srgbClr val="ffffff"/>
                          </a:solidFill>
                          <a:latin typeface="Calibri"/>
                        </a:rPr>
                        <a:t>2016  год</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gn="ctr">
                        <a:lnSpc>
                          <a:spcPct val="100000"/>
                        </a:lnSpc>
                      </a:pPr>
                      <a:r>
                        <a:rPr b="1" lang="ru-RU" sz="1800" spc="-1" strike="noStrike">
                          <a:solidFill>
                            <a:srgbClr val="ffffff"/>
                          </a:solidFill>
                          <a:latin typeface="Calibri"/>
                        </a:rPr>
                        <a:t>2017 год</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1553040">
                <a:tc>
                  <a:txBody>
                    <a:bodyPr/>
                    <a:p>
                      <a:pPr>
                        <a:lnSpc>
                          <a:spcPct val="100000"/>
                        </a:lnSpc>
                      </a:pPr>
                      <a:r>
                        <a:rPr b="0" lang="ru-RU" sz="1800" spc="-1" strike="noStrike">
                          <a:solidFill>
                            <a:srgbClr val="000000"/>
                          </a:solidFill>
                          <a:latin typeface="Calibri"/>
                        </a:rPr>
                        <a:t>Учебники</a:t>
                      </a:r>
                      <a:endParaRPr b="0" lang="ru-RU" sz="1800" spc="-1" strike="noStrike">
                        <a:latin typeface="Arial"/>
                      </a:endParaRPr>
                    </a:p>
                    <a:p>
                      <a:pPr>
                        <a:lnSpc>
                          <a:spcPct val="100000"/>
                        </a:lnSpc>
                      </a:pP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Учебники </a:t>
                      </a:r>
                      <a:endParaRPr b="0" lang="ru-RU" sz="1800" spc="-1" strike="noStrike">
                        <a:latin typeface="Arial"/>
                      </a:endParaRPr>
                    </a:p>
                    <a:p>
                      <a:pPr>
                        <a:lnSpc>
                          <a:spcPct val="100000"/>
                        </a:lnSpc>
                      </a:pPr>
                      <a:r>
                        <a:rPr b="0" lang="ru-RU" sz="1800" spc="-1" strike="noStrike">
                          <a:solidFill>
                            <a:srgbClr val="000000"/>
                          </a:solidFill>
                          <a:latin typeface="Calibri"/>
                        </a:rPr>
                        <a:t>Ноутбук</a:t>
                      </a:r>
                      <a:endParaRPr b="0" lang="ru-RU" sz="1800" spc="-1" strike="noStrike">
                        <a:latin typeface="Arial"/>
                      </a:endParaRPr>
                    </a:p>
                    <a:p>
                      <a:pPr>
                        <a:lnSpc>
                          <a:spcPct val="100000"/>
                        </a:lnSpc>
                      </a:pPr>
                      <a:r>
                        <a:rPr b="0" lang="ru-RU" sz="1800" spc="-1" strike="noStrike">
                          <a:solidFill>
                            <a:srgbClr val="000000"/>
                          </a:solidFill>
                          <a:latin typeface="Calibri"/>
                        </a:rPr>
                        <a:t>Интерактивная доска</a:t>
                      </a:r>
                      <a:endParaRPr b="0" lang="ru-RU" sz="1800" spc="-1" strike="noStrike">
                        <a:latin typeface="Arial"/>
                      </a:endParaRPr>
                    </a:p>
                    <a:p>
                      <a:pPr>
                        <a:lnSpc>
                          <a:spcPct val="100000"/>
                        </a:lnSpc>
                      </a:pPr>
                      <a:r>
                        <a:rPr b="0" lang="ru-RU" sz="1800" spc="-1" strike="noStrike">
                          <a:solidFill>
                            <a:srgbClr val="000000"/>
                          </a:solidFill>
                          <a:latin typeface="Calibri"/>
                        </a:rPr>
                        <a:t>10 парт, 10 стульев</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Учебники</a:t>
                      </a:r>
                      <a:endParaRPr b="0" lang="ru-RU" sz="1800" spc="-1" strike="noStrike">
                        <a:latin typeface="Arial"/>
                      </a:endParaRPr>
                    </a:p>
                    <a:p>
                      <a:pPr>
                        <a:lnSpc>
                          <a:spcPct val="100000"/>
                        </a:lnSpc>
                      </a:pPr>
                      <a:r>
                        <a:rPr b="0" lang="ru-RU" sz="1800" spc="-1" strike="noStrike">
                          <a:solidFill>
                            <a:srgbClr val="000000"/>
                          </a:solidFill>
                          <a:latin typeface="Calibri"/>
                        </a:rPr>
                        <a:t>Аттестаты</a:t>
                      </a:r>
                      <a:endParaRPr b="0" lang="ru-RU" sz="1800" spc="-1" strike="noStrike">
                        <a:latin typeface="Arial"/>
                      </a:endParaRPr>
                    </a:p>
                    <a:p>
                      <a:pPr>
                        <a:lnSpc>
                          <a:spcPct val="100000"/>
                        </a:lnSpc>
                      </a:pPr>
                      <a:r>
                        <a:rPr b="0" lang="ru-RU" sz="1800" spc="-1" strike="noStrike">
                          <a:solidFill>
                            <a:srgbClr val="000000"/>
                          </a:solidFill>
                          <a:latin typeface="Calibri"/>
                        </a:rPr>
                        <a:t>Канцтовары</a:t>
                      </a:r>
                      <a:endParaRPr b="0" lang="ru-RU" sz="1800" spc="-1" strike="noStrike">
                        <a:latin typeface="Arial"/>
                      </a:endParaRPr>
                    </a:p>
                    <a:p>
                      <a:pPr>
                        <a:lnSpc>
                          <a:spcPct val="100000"/>
                        </a:lnSpc>
                      </a:pPr>
                      <a:r>
                        <a:rPr b="0" lang="ru-RU" sz="1800" spc="-1" strike="noStrike">
                          <a:solidFill>
                            <a:srgbClr val="000000"/>
                          </a:solidFill>
                          <a:latin typeface="Calibri"/>
                        </a:rPr>
                        <a:t>Проект крыша</a:t>
                      </a:r>
                      <a:endParaRPr b="0" lang="ru-RU" sz="1800" spc="-1" strike="noStrike">
                        <a:latin typeface="Arial"/>
                      </a:endParaRPr>
                    </a:p>
                    <a:p>
                      <a:pPr>
                        <a:lnSpc>
                          <a:spcPct val="100000"/>
                        </a:lnSpc>
                      </a:pPr>
                      <a:r>
                        <a:rPr b="0" lang="ru-RU" sz="1800" spc="-1" strike="noStrike">
                          <a:solidFill>
                            <a:srgbClr val="000000"/>
                          </a:solidFill>
                          <a:latin typeface="Calibri"/>
                        </a:rPr>
                        <a:t>Видеонаблюдение</a:t>
                      </a:r>
                      <a:endParaRPr b="0" lang="ru-RU" sz="1800" spc="-1" strike="noStrike">
                        <a:latin typeface="Arial"/>
                      </a:endParaRPr>
                    </a:p>
                    <a:p>
                      <a:pPr>
                        <a:lnSpc>
                          <a:spcPct val="100000"/>
                        </a:lnSpc>
                      </a:pPr>
                      <a:r>
                        <a:rPr b="0" lang="ru-RU" sz="1800" spc="-1" strike="noStrike">
                          <a:solidFill>
                            <a:srgbClr val="000000"/>
                          </a:solidFill>
                          <a:latin typeface="Calibri"/>
                        </a:rPr>
                        <a:t>домофон</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Tree>
  </p:cSld>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6" name="TextShape 1"/>
          <p:cNvSpPr txBox="1"/>
          <p:nvPr/>
        </p:nvSpPr>
        <p:spPr>
          <a:xfrm>
            <a:off x="467640" y="332640"/>
            <a:ext cx="8229240" cy="1142640"/>
          </a:xfrm>
          <a:prstGeom prst="rect">
            <a:avLst/>
          </a:prstGeom>
          <a:noFill/>
          <a:ln>
            <a:noFill/>
          </a:ln>
        </p:spPr>
        <p:txBody>
          <a:bodyPr anchor="ctr">
            <a:normAutofit/>
          </a:bodyPr>
          <a:p>
            <a:pPr algn="ctr">
              <a:lnSpc>
                <a:spcPct val="100000"/>
              </a:lnSpc>
            </a:pPr>
            <a:r>
              <a:rPr b="0" lang="ru-RU" sz="4400" spc="-1" strike="noStrike">
                <a:solidFill>
                  <a:srgbClr val="002060"/>
                </a:solidFill>
                <a:latin typeface="Calibri"/>
              </a:rPr>
              <a:t>Создание условий для реализации образовательного процесса</a:t>
            </a:r>
            <a:endParaRPr b="0" lang="ru-RU" sz="4400" spc="-1" strike="noStrike">
              <a:solidFill>
                <a:srgbClr val="000000"/>
              </a:solidFill>
              <a:latin typeface="Calibri"/>
            </a:endParaRPr>
          </a:p>
        </p:txBody>
      </p:sp>
      <p:sp>
        <p:nvSpPr>
          <p:cNvPr id="297" name="TextShape 2"/>
          <p:cNvSpPr txBox="1"/>
          <p:nvPr/>
        </p:nvSpPr>
        <p:spPr>
          <a:xfrm>
            <a:off x="467640" y="1772640"/>
            <a:ext cx="8229240" cy="4525560"/>
          </a:xfrm>
          <a:prstGeom prst="rect">
            <a:avLst/>
          </a:prstGeom>
          <a:noFill/>
          <a:ln>
            <a:noFill/>
          </a:ln>
        </p:spPr>
        <p:txBody>
          <a:bodyPr/>
          <a:p>
            <a:pPr marL="343080" indent="-342720">
              <a:lnSpc>
                <a:spcPct val="100000"/>
              </a:lnSpc>
              <a:spcBef>
                <a:spcPts val="641"/>
              </a:spcBef>
              <a:buClr>
                <a:srgbClr val="002060"/>
              </a:buClr>
              <a:buFont typeface="Arial"/>
              <a:buChar char="•"/>
            </a:pPr>
            <a:r>
              <a:rPr b="0" lang="ru-RU" sz="3200" spc="-1" strike="noStrike">
                <a:solidFill>
                  <a:srgbClr val="002060"/>
                </a:solidFill>
                <a:latin typeface="Calibri"/>
              </a:rPr>
              <a:t>2. Приобретения</a:t>
            </a:r>
            <a:endParaRPr b="0" lang="ru-RU" sz="3200" spc="-1" strike="noStrike">
              <a:solidFill>
                <a:srgbClr val="002060"/>
              </a:solidFill>
              <a:latin typeface="Calibri"/>
            </a:endParaRPr>
          </a:p>
          <a:p>
            <a:pPr>
              <a:lnSpc>
                <a:spcPct val="100000"/>
              </a:lnSpc>
              <a:spcBef>
                <a:spcPts val="641"/>
              </a:spcBef>
            </a:pPr>
            <a:r>
              <a:rPr b="0" lang="ru-RU" sz="3200" spc="-1" strike="noStrike">
                <a:solidFill>
                  <a:srgbClr val="002060"/>
                </a:solidFill>
                <a:latin typeface="Calibri"/>
              </a:rPr>
              <a:t>- дошкольная группа</a:t>
            </a:r>
            <a:endParaRPr b="0" lang="ru-RU" sz="3200" spc="-1" strike="noStrike">
              <a:solidFill>
                <a:srgbClr val="002060"/>
              </a:solidFill>
              <a:latin typeface="Calibri"/>
            </a:endParaRPr>
          </a:p>
          <a:p>
            <a:pPr>
              <a:lnSpc>
                <a:spcPct val="100000"/>
              </a:lnSpc>
              <a:spcBef>
                <a:spcPts val="641"/>
              </a:spcBef>
            </a:pPr>
            <a:endParaRPr b="0" lang="ru-RU" sz="3200" spc="-1" strike="noStrike">
              <a:solidFill>
                <a:srgbClr val="002060"/>
              </a:solidFill>
              <a:latin typeface="Calibri"/>
            </a:endParaRPr>
          </a:p>
        </p:txBody>
      </p:sp>
      <p:graphicFrame>
        <p:nvGraphicFramePr>
          <p:cNvPr id="298" name="Table 3"/>
          <p:cNvGraphicFramePr/>
          <p:nvPr/>
        </p:nvGraphicFramePr>
        <p:xfrm>
          <a:off x="323640" y="3087360"/>
          <a:ext cx="8820000" cy="1872000"/>
        </p:xfrm>
        <a:graphic>
          <a:graphicData uri="http://schemas.openxmlformats.org/drawingml/2006/table">
            <a:tbl>
              <a:tblPr/>
              <a:tblGrid>
                <a:gridCol w="2940120"/>
                <a:gridCol w="2940120"/>
                <a:gridCol w="2940120"/>
              </a:tblGrid>
              <a:tr h="318960">
                <a:tc>
                  <a:txBody>
                    <a:bodyPr/>
                    <a:p>
                      <a:pPr algn="ctr">
                        <a:lnSpc>
                          <a:spcPct val="100000"/>
                        </a:lnSpc>
                      </a:pPr>
                      <a:r>
                        <a:rPr b="1" lang="ru-RU" sz="1800" spc="-1" strike="noStrike">
                          <a:solidFill>
                            <a:srgbClr val="ffffff"/>
                          </a:solidFill>
                          <a:latin typeface="Calibri"/>
                        </a:rPr>
                        <a:t>2015  год</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gn="ctr">
                        <a:lnSpc>
                          <a:spcPct val="100000"/>
                        </a:lnSpc>
                      </a:pPr>
                      <a:r>
                        <a:rPr b="1" lang="ru-RU" sz="1800" spc="-1" strike="noStrike">
                          <a:solidFill>
                            <a:srgbClr val="ffffff"/>
                          </a:solidFill>
                          <a:latin typeface="Calibri"/>
                        </a:rPr>
                        <a:t>2016  год</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gn="ctr">
                        <a:lnSpc>
                          <a:spcPct val="100000"/>
                        </a:lnSpc>
                      </a:pPr>
                      <a:r>
                        <a:rPr b="1" lang="ru-RU" sz="1800" spc="-1" strike="noStrike">
                          <a:solidFill>
                            <a:srgbClr val="ffffff"/>
                          </a:solidFill>
                          <a:latin typeface="Calibri"/>
                        </a:rPr>
                        <a:t> </a:t>
                      </a:r>
                      <a:r>
                        <a:rPr b="1" lang="ru-RU" sz="1800" spc="-1" strike="noStrike">
                          <a:solidFill>
                            <a:srgbClr val="ffffff"/>
                          </a:solidFill>
                          <a:latin typeface="Calibri"/>
                        </a:rPr>
                        <a:t>2017 год</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499200">
                <a:tc>
                  <a:txBody>
                    <a:bodyPr/>
                    <a:p>
                      <a:pPr>
                        <a:lnSpc>
                          <a:spcPct val="100000"/>
                        </a:lnSpc>
                      </a:pPr>
                      <a:r>
                        <a:rPr b="0" lang="ru-RU" sz="1800" spc="-1" strike="noStrike">
                          <a:solidFill>
                            <a:srgbClr val="000000"/>
                          </a:solidFill>
                          <a:latin typeface="Calibri"/>
                        </a:rPr>
                        <a:t>Мебель в группу (шкаф)</a:t>
                      </a:r>
                      <a:endParaRPr b="0" lang="ru-RU" sz="1800" spc="-1" strike="noStrike">
                        <a:latin typeface="Arial"/>
                      </a:endParaRPr>
                    </a:p>
                    <a:p>
                      <a:pPr>
                        <a:lnSpc>
                          <a:spcPct val="100000"/>
                        </a:lnSpc>
                      </a:pPr>
                      <a:r>
                        <a:rPr b="0" lang="ru-RU" sz="1800" spc="-1" strike="noStrike">
                          <a:solidFill>
                            <a:srgbClr val="000000"/>
                          </a:solidFill>
                          <a:latin typeface="Calibri"/>
                        </a:rPr>
                        <a:t>Электрическая плита и холодильник (из Быковской школы)</a:t>
                      </a:r>
                      <a:endParaRPr b="0" lang="ru-RU" sz="1800" spc="-1" strike="noStrike">
                        <a:latin typeface="Arial"/>
                      </a:endParaRPr>
                    </a:p>
                    <a:p>
                      <a:pPr>
                        <a:lnSpc>
                          <a:spcPct val="100000"/>
                        </a:lnSpc>
                      </a:pPr>
                      <a:r>
                        <a:rPr b="0" lang="ru-RU" sz="1800" spc="-1" strike="noStrike">
                          <a:solidFill>
                            <a:srgbClr val="000000"/>
                          </a:solidFill>
                          <a:latin typeface="Calibri"/>
                        </a:rPr>
                        <a:t>Установка новых электросчетчиков</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Прогулочная веранда Постельное бельё 32 тыс. руб</a:t>
                      </a: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ru-RU" sz="1800" spc="-1" strike="noStrike">
                          <a:solidFill>
                            <a:srgbClr val="000000"/>
                          </a:solidFill>
                          <a:latin typeface="Calibri"/>
                        </a:rPr>
                        <a:t>Кухонное оборудование (столы)</a:t>
                      </a:r>
                      <a:endParaRPr b="0" lang="ru-RU" sz="1800" spc="-1" strike="noStrike">
                        <a:latin typeface="Arial"/>
                      </a:endParaRPr>
                    </a:p>
                    <a:p>
                      <a:pPr>
                        <a:lnSpc>
                          <a:spcPct val="100000"/>
                        </a:lnSpc>
                      </a:pPr>
                      <a:r>
                        <a:rPr b="0" lang="ru-RU" sz="1800" spc="-1" strike="noStrike">
                          <a:solidFill>
                            <a:srgbClr val="000000"/>
                          </a:solidFill>
                          <a:latin typeface="Calibri"/>
                        </a:rPr>
                        <a:t>Видеонаблюдение</a:t>
                      </a:r>
                      <a:endParaRPr b="0" lang="ru-RU" sz="1800" spc="-1" strike="noStrike">
                        <a:latin typeface="Arial"/>
                      </a:endParaRPr>
                    </a:p>
                    <a:p>
                      <a:pPr>
                        <a:lnSpc>
                          <a:spcPct val="100000"/>
                        </a:lnSpc>
                      </a:pPr>
                      <a:r>
                        <a:rPr b="0" lang="ru-RU" sz="1800" spc="-1" strike="noStrike">
                          <a:solidFill>
                            <a:srgbClr val="000000"/>
                          </a:solidFill>
                          <a:latin typeface="Calibri"/>
                        </a:rPr>
                        <a:t>Домофон</a:t>
                      </a:r>
                      <a:endParaRPr b="0" lang="ru-RU" sz="1800" spc="-1" strike="noStrike">
                        <a:latin typeface="Arial"/>
                      </a:endParaRPr>
                    </a:p>
                    <a:p>
                      <a:pPr>
                        <a:lnSpc>
                          <a:spcPct val="100000"/>
                        </a:lnSpc>
                      </a:pPr>
                      <a:r>
                        <a:rPr b="0" lang="ru-RU" sz="1800" spc="-1" strike="noStrike">
                          <a:solidFill>
                            <a:srgbClr val="000000"/>
                          </a:solidFill>
                          <a:latin typeface="Calibri"/>
                        </a:rPr>
                        <a:t>Детская площадка</a:t>
                      </a:r>
                      <a:endParaRPr b="0" lang="ru-RU" sz="1800" spc="-1" strike="noStrike">
                        <a:latin typeface="Arial"/>
                      </a:endParaRPr>
                    </a:p>
                    <a:p>
                      <a:pPr>
                        <a:lnSpc>
                          <a:spcPct val="100000"/>
                        </a:lnSpc>
                      </a:pPr>
                      <a:r>
                        <a:rPr b="0" lang="ru-RU" sz="1800" spc="-1" strike="noStrike">
                          <a:solidFill>
                            <a:srgbClr val="000000"/>
                          </a:solidFill>
                          <a:latin typeface="Calibri"/>
                        </a:rPr>
                        <a:t>Мягкий инвентарь</a:t>
                      </a:r>
                      <a:endParaRPr b="0" lang="ru-RU" sz="1800" spc="-1" strike="noStrike">
                        <a:latin typeface="Arial"/>
                      </a:endParaRPr>
                    </a:p>
                    <a:p>
                      <a:pPr>
                        <a:lnSpc>
                          <a:spcPct val="100000"/>
                        </a:lnSpc>
                      </a:pPr>
                      <a:r>
                        <a:rPr b="0" lang="ru-RU" sz="1800" spc="-1" strike="noStrike">
                          <a:solidFill>
                            <a:srgbClr val="000000"/>
                          </a:solidFill>
                          <a:latin typeface="Calibri"/>
                        </a:rPr>
                        <a:t>Посуда </a:t>
                      </a:r>
                      <a:endParaRPr b="0" lang="ru-RU" sz="1800" spc="-1" strike="noStrike">
                        <a:latin typeface="Arial"/>
                      </a:endParaRPr>
                    </a:p>
                    <a:p>
                      <a:pPr>
                        <a:lnSpc>
                          <a:spcPct val="100000"/>
                        </a:lnSpc>
                      </a:pPr>
                      <a:r>
                        <a:rPr b="0" lang="ru-RU" sz="1800" spc="-1" strike="noStrike">
                          <a:solidFill>
                            <a:srgbClr val="000000"/>
                          </a:solidFill>
                          <a:latin typeface="Calibri"/>
                        </a:rPr>
                        <a:t>Ноутбук, проектор, принтер</a:t>
                      </a:r>
                      <a:endParaRPr b="0" lang="ru-RU" sz="1800" spc="-1" strike="noStrike">
                        <a:latin typeface="Arial"/>
                      </a:endParaRPr>
                    </a:p>
                    <a:p>
                      <a:pPr>
                        <a:lnSpc>
                          <a:spcPct val="100000"/>
                        </a:lnSpc>
                      </a:pPr>
                      <a:r>
                        <a:rPr b="0" lang="ru-RU" sz="1800" spc="-1" strike="noStrike">
                          <a:solidFill>
                            <a:srgbClr val="000000"/>
                          </a:solidFill>
                          <a:latin typeface="Calibri"/>
                        </a:rPr>
                        <a:t>Холодильник – 2 шт</a:t>
                      </a:r>
                      <a:endParaRPr b="0" lang="ru-RU" sz="1800" spc="-1" strike="noStrike">
                        <a:latin typeface="Arial"/>
                      </a:endParaRPr>
                    </a:p>
                    <a:p>
                      <a:pPr>
                        <a:lnSpc>
                          <a:spcPct val="100000"/>
                        </a:lnSpc>
                      </a:pPr>
                      <a:r>
                        <a:rPr b="0" lang="ru-RU" sz="1800" spc="-1" strike="noStrike">
                          <a:solidFill>
                            <a:srgbClr val="000000"/>
                          </a:solidFill>
                          <a:latin typeface="Calibri"/>
                        </a:rPr>
                        <a:t>Сантехника для подмывочной</a:t>
                      </a:r>
                      <a:endParaRPr b="0" lang="ru-RU" sz="1800" spc="-1" strike="noStrike">
                        <a:latin typeface="Arial"/>
                      </a:endParaRPr>
                    </a:p>
                    <a:p>
                      <a:pPr>
                        <a:lnSpc>
                          <a:spcPct val="100000"/>
                        </a:lnSpc>
                      </a:pPr>
                      <a:r>
                        <a:rPr b="0" lang="ru-RU" sz="1800" spc="-1" strike="noStrike">
                          <a:solidFill>
                            <a:srgbClr val="000000"/>
                          </a:solidFill>
                          <a:latin typeface="Calibri"/>
                        </a:rPr>
                        <a:t>Светильники</a:t>
                      </a:r>
                      <a:endParaRPr b="0" lang="ru-RU" sz="1800" spc="-1" strike="noStrike">
                        <a:latin typeface="Arial"/>
                      </a:endParaRPr>
                    </a:p>
                    <a:p>
                      <a:pPr>
                        <a:lnSpc>
                          <a:spcPct val="100000"/>
                        </a:lnSpc>
                      </a:pPr>
                      <a:r>
                        <a:rPr b="0" lang="ru-RU" sz="1800" spc="-1" strike="noStrike">
                          <a:solidFill>
                            <a:srgbClr val="000000"/>
                          </a:solidFill>
                          <a:latin typeface="Calibri"/>
                        </a:rPr>
                        <a:t>Обогреватель</a:t>
                      </a:r>
                      <a:endParaRPr b="0" lang="ru-RU" sz="1800" spc="-1" strike="noStrike">
                        <a:latin typeface="Arial"/>
                      </a:endParaRPr>
                    </a:p>
                    <a:p>
                      <a:pPr>
                        <a:lnSpc>
                          <a:spcPct val="100000"/>
                        </a:lnSpc>
                      </a:pPr>
                      <a:r>
                        <a:rPr b="0" lang="ru-RU" sz="1800" spc="-1" strike="noStrike">
                          <a:solidFill>
                            <a:srgbClr val="000000"/>
                          </a:solidFill>
                          <a:latin typeface="Calibri"/>
                        </a:rPr>
                        <a:t>Шкафчики в раздевалку</a:t>
                      </a:r>
                      <a:endParaRPr b="0" lang="ru-RU" sz="1800" spc="-1" strike="noStrike">
                        <a:latin typeface="Arial"/>
                      </a:endParaRPr>
                    </a:p>
                    <a:p>
                      <a:pPr>
                        <a:lnSpc>
                          <a:spcPct val="100000"/>
                        </a:lnSpc>
                      </a:pPr>
                      <a:endParaRPr b="0" lang="ru-RU"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541</TotalTime>
  <Application>LibreOffice/5.4.1.2$Windows_X86_64 LibreOffice_project/ea7cb86e6eeb2bf3a5af73a8f7777ac570321527</Application>
  <Words>2255</Words>
  <Paragraphs>526</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2017-01-04T14:26:05Z</dcterms:created>
  <dc:creator>Павел Погодаев</dc:creator>
  <dc:description/>
  <dc:language>ru-RU</dc:language>
  <cp:lastModifiedBy>Мама</cp:lastModifiedBy>
  <dcterms:modified xsi:type="dcterms:W3CDTF">2018-02-26T21:07:39Z</dcterms:modified>
  <cp:revision>40</cp:revision>
  <dc:subject/>
  <dc:title>Шаблон для создания презентации</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1</vt:i4>
  </property>
  <property fmtid="{D5CDD505-2E9C-101B-9397-08002B2CF9AE}" pid="8" name="PresentationFormat">
    <vt:lpwstr>Экран (4:3)</vt:lpwstr>
  </property>
  <property fmtid="{D5CDD505-2E9C-101B-9397-08002B2CF9AE}" pid="9" name="ScaleCrop">
    <vt:bool>0</vt:bool>
  </property>
  <property fmtid="{D5CDD505-2E9C-101B-9397-08002B2CF9AE}" pid="10" name="ShareDoc">
    <vt:bool>0</vt:bool>
  </property>
  <property fmtid="{D5CDD505-2E9C-101B-9397-08002B2CF9AE}" pid="11" name="Slides">
    <vt:i4>28</vt:i4>
  </property>
</Properties>
</file>